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9" r:id="rId4"/>
    <p:sldId id="258" r:id="rId5"/>
    <p:sldId id="260" r:id="rId6"/>
    <p:sldId id="262" r:id="rId7"/>
    <p:sldId id="263" r:id="rId8"/>
    <p:sldId id="264" r:id="rId9"/>
    <p:sldId id="265" r:id="rId10"/>
    <p:sldId id="266" r:id="rId11"/>
    <p:sldId id="267" r:id="rId12"/>
    <p:sldId id="268" r:id="rId13"/>
    <p:sldId id="269" r:id="rId14"/>
    <p:sldId id="270" r:id="rId15"/>
    <p:sldId id="271" r:id="rId16"/>
    <p:sldId id="272" r:id="rId17"/>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2308" autoAdjust="0"/>
  </p:normalViewPr>
  <p:slideViewPr>
    <p:cSldViewPr snapToGrid="0">
      <p:cViewPr varScale="1">
        <p:scale>
          <a:sx n="53" d="100"/>
          <a:sy n="53" d="100"/>
        </p:scale>
        <p:origin x="62" y="221"/>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C3F9E2D-6CCF-F2CF-1989-CFA6E41E019E}"/>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4C9E9E76-4129-2200-FC1F-D57FE175E59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8DCF90E0-1B3F-D245-6370-151090E06EEA}"/>
              </a:ext>
            </a:extLst>
          </p:cNvPr>
          <p:cNvSpPr>
            <a:spLocks noGrp="1"/>
          </p:cNvSpPr>
          <p:nvPr>
            <p:ph type="dt" sz="half" idx="10"/>
          </p:nvPr>
        </p:nvSpPr>
        <p:spPr/>
        <p:txBody>
          <a:bodyPr/>
          <a:lstStyle/>
          <a:p>
            <a:fld id="{92146B6D-117F-42FD-9C28-EF727E9EA0EF}" type="datetimeFigureOut">
              <a:rPr kumimoji="1" lang="ja-JP" altLang="en-US" smtClean="0"/>
              <a:t>2023/7/21</a:t>
            </a:fld>
            <a:endParaRPr kumimoji="1" lang="ja-JP" altLang="en-US"/>
          </a:p>
        </p:txBody>
      </p:sp>
      <p:sp>
        <p:nvSpPr>
          <p:cNvPr id="5" name="フッター プレースホルダー 4">
            <a:extLst>
              <a:ext uri="{FF2B5EF4-FFF2-40B4-BE49-F238E27FC236}">
                <a16:creationId xmlns:a16="http://schemas.microsoft.com/office/drawing/2014/main" id="{DBE3DF33-E0B3-262D-C7E1-42F4EDC3CD37}"/>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703AC632-091B-2244-66E8-B6267A9AD74D}"/>
              </a:ext>
            </a:extLst>
          </p:cNvPr>
          <p:cNvSpPr>
            <a:spLocks noGrp="1"/>
          </p:cNvSpPr>
          <p:nvPr>
            <p:ph type="sldNum" sz="quarter" idx="12"/>
          </p:nvPr>
        </p:nvSpPr>
        <p:spPr/>
        <p:txBody>
          <a:bodyPr/>
          <a:lstStyle/>
          <a:p>
            <a:fld id="{40E61F8F-E9C0-403A-B5D8-90D36F1CD32B}" type="slidenum">
              <a:rPr kumimoji="1" lang="ja-JP" altLang="en-US" smtClean="0"/>
              <a:t>‹#›</a:t>
            </a:fld>
            <a:endParaRPr kumimoji="1" lang="ja-JP" altLang="en-US"/>
          </a:p>
        </p:txBody>
      </p:sp>
    </p:spTree>
    <p:extLst>
      <p:ext uri="{BB962C8B-B14F-4D97-AF65-F5344CB8AC3E}">
        <p14:creationId xmlns:p14="http://schemas.microsoft.com/office/powerpoint/2010/main" val="7001254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5CE41CE-F326-0C45-0B96-9C7C693DEF72}"/>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B2FD5D69-0A13-E63B-A9A7-5F20D3646BAE}"/>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80DCB1F5-1158-F1B8-CF25-9424C45EDBB0}"/>
              </a:ext>
            </a:extLst>
          </p:cNvPr>
          <p:cNvSpPr>
            <a:spLocks noGrp="1"/>
          </p:cNvSpPr>
          <p:nvPr>
            <p:ph type="dt" sz="half" idx="10"/>
          </p:nvPr>
        </p:nvSpPr>
        <p:spPr/>
        <p:txBody>
          <a:bodyPr/>
          <a:lstStyle/>
          <a:p>
            <a:fld id="{92146B6D-117F-42FD-9C28-EF727E9EA0EF}" type="datetimeFigureOut">
              <a:rPr kumimoji="1" lang="ja-JP" altLang="en-US" smtClean="0"/>
              <a:t>2023/7/21</a:t>
            </a:fld>
            <a:endParaRPr kumimoji="1" lang="ja-JP" altLang="en-US"/>
          </a:p>
        </p:txBody>
      </p:sp>
      <p:sp>
        <p:nvSpPr>
          <p:cNvPr id="5" name="フッター プレースホルダー 4">
            <a:extLst>
              <a:ext uri="{FF2B5EF4-FFF2-40B4-BE49-F238E27FC236}">
                <a16:creationId xmlns:a16="http://schemas.microsoft.com/office/drawing/2014/main" id="{451F2FB7-CF64-44CF-6717-29D156816362}"/>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FDAF8251-013E-D2C6-8823-491698CCFCC2}"/>
              </a:ext>
            </a:extLst>
          </p:cNvPr>
          <p:cNvSpPr>
            <a:spLocks noGrp="1"/>
          </p:cNvSpPr>
          <p:nvPr>
            <p:ph type="sldNum" sz="quarter" idx="12"/>
          </p:nvPr>
        </p:nvSpPr>
        <p:spPr/>
        <p:txBody>
          <a:bodyPr/>
          <a:lstStyle/>
          <a:p>
            <a:fld id="{40E61F8F-E9C0-403A-B5D8-90D36F1CD32B}" type="slidenum">
              <a:rPr kumimoji="1" lang="ja-JP" altLang="en-US" smtClean="0"/>
              <a:t>‹#›</a:t>
            </a:fld>
            <a:endParaRPr kumimoji="1" lang="ja-JP" altLang="en-US"/>
          </a:p>
        </p:txBody>
      </p:sp>
    </p:spTree>
    <p:extLst>
      <p:ext uri="{BB962C8B-B14F-4D97-AF65-F5344CB8AC3E}">
        <p14:creationId xmlns:p14="http://schemas.microsoft.com/office/powerpoint/2010/main" val="38486013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5352A225-1D64-AF74-AB44-C559E103E699}"/>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73E0D1EE-9834-E72A-C4A2-540F5B8C433B}"/>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016101F8-55D2-FCF5-D53D-4A9B83B944A9}"/>
              </a:ext>
            </a:extLst>
          </p:cNvPr>
          <p:cNvSpPr>
            <a:spLocks noGrp="1"/>
          </p:cNvSpPr>
          <p:nvPr>
            <p:ph type="dt" sz="half" idx="10"/>
          </p:nvPr>
        </p:nvSpPr>
        <p:spPr/>
        <p:txBody>
          <a:bodyPr/>
          <a:lstStyle/>
          <a:p>
            <a:fld id="{92146B6D-117F-42FD-9C28-EF727E9EA0EF}" type="datetimeFigureOut">
              <a:rPr kumimoji="1" lang="ja-JP" altLang="en-US" smtClean="0"/>
              <a:t>2023/7/21</a:t>
            </a:fld>
            <a:endParaRPr kumimoji="1" lang="ja-JP" altLang="en-US"/>
          </a:p>
        </p:txBody>
      </p:sp>
      <p:sp>
        <p:nvSpPr>
          <p:cNvPr id="5" name="フッター プレースホルダー 4">
            <a:extLst>
              <a:ext uri="{FF2B5EF4-FFF2-40B4-BE49-F238E27FC236}">
                <a16:creationId xmlns:a16="http://schemas.microsoft.com/office/drawing/2014/main" id="{813234A6-7F84-124A-FD3F-76DFAF7A829A}"/>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B1E04BE9-E103-8137-CD48-3CC99FBE9E78}"/>
              </a:ext>
            </a:extLst>
          </p:cNvPr>
          <p:cNvSpPr>
            <a:spLocks noGrp="1"/>
          </p:cNvSpPr>
          <p:nvPr>
            <p:ph type="sldNum" sz="quarter" idx="12"/>
          </p:nvPr>
        </p:nvSpPr>
        <p:spPr/>
        <p:txBody>
          <a:bodyPr/>
          <a:lstStyle/>
          <a:p>
            <a:fld id="{40E61F8F-E9C0-403A-B5D8-90D36F1CD32B}" type="slidenum">
              <a:rPr kumimoji="1" lang="ja-JP" altLang="en-US" smtClean="0"/>
              <a:t>‹#›</a:t>
            </a:fld>
            <a:endParaRPr kumimoji="1" lang="ja-JP" altLang="en-US"/>
          </a:p>
        </p:txBody>
      </p:sp>
    </p:spTree>
    <p:extLst>
      <p:ext uri="{BB962C8B-B14F-4D97-AF65-F5344CB8AC3E}">
        <p14:creationId xmlns:p14="http://schemas.microsoft.com/office/powerpoint/2010/main" val="4253673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AA0EB59-DDFA-45BD-06AC-13CE328B4D48}"/>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D87B9558-C200-3750-E2D6-F95A63E529E3}"/>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BF3F95F4-262A-0BF5-6BC6-C1A716BBDC50}"/>
              </a:ext>
            </a:extLst>
          </p:cNvPr>
          <p:cNvSpPr>
            <a:spLocks noGrp="1"/>
          </p:cNvSpPr>
          <p:nvPr>
            <p:ph type="dt" sz="half" idx="10"/>
          </p:nvPr>
        </p:nvSpPr>
        <p:spPr/>
        <p:txBody>
          <a:bodyPr/>
          <a:lstStyle/>
          <a:p>
            <a:fld id="{92146B6D-117F-42FD-9C28-EF727E9EA0EF}" type="datetimeFigureOut">
              <a:rPr kumimoji="1" lang="ja-JP" altLang="en-US" smtClean="0"/>
              <a:t>2023/7/21</a:t>
            </a:fld>
            <a:endParaRPr kumimoji="1" lang="ja-JP" altLang="en-US"/>
          </a:p>
        </p:txBody>
      </p:sp>
      <p:sp>
        <p:nvSpPr>
          <p:cNvPr id="5" name="フッター プレースホルダー 4">
            <a:extLst>
              <a:ext uri="{FF2B5EF4-FFF2-40B4-BE49-F238E27FC236}">
                <a16:creationId xmlns:a16="http://schemas.microsoft.com/office/drawing/2014/main" id="{839551B8-85C6-FD5A-18EC-1054407DE095}"/>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11ED11E3-3A35-DF3F-06A0-7C2421912E44}"/>
              </a:ext>
            </a:extLst>
          </p:cNvPr>
          <p:cNvSpPr>
            <a:spLocks noGrp="1"/>
          </p:cNvSpPr>
          <p:nvPr>
            <p:ph type="sldNum" sz="quarter" idx="12"/>
          </p:nvPr>
        </p:nvSpPr>
        <p:spPr/>
        <p:txBody>
          <a:bodyPr/>
          <a:lstStyle/>
          <a:p>
            <a:fld id="{40E61F8F-E9C0-403A-B5D8-90D36F1CD32B}" type="slidenum">
              <a:rPr kumimoji="1" lang="ja-JP" altLang="en-US" smtClean="0"/>
              <a:t>‹#›</a:t>
            </a:fld>
            <a:endParaRPr kumimoji="1" lang="ja-JP" altLang="en-US"/>
          </a:p>
        </p:txBody>
      </p:sp>
    </p:spTree>
    <p:extLst>
      <p:ext uri="{BB962C8B-B14F-4D97-AF65-F5344CB8AC3E}">
        <p14:creationId xmlns:p14="http://schemas.microsoft.com/office/powerpoint/2010/main" val="17583098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C109723-5454-7446-2326-9FE2F49DDA3B}"/>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8DC379AD-9D27-316F-C12A-CEAFCE1E437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942ECF6D-28DA-ECA6-DB96-48A185CC605C}"/>
              </a:ext>
            </a:extLst>
          </p:cNvPr>
          <p:cNvSpPr>
            <a:spLocks noGrp="1"/>
          </p:cNvSpPr>
          <p:nvPr>
            <p:ph type="dt" sz="half" idx="10"/>
          </p:nvPr>
        </p:nvSpPr>
        <p:spPr/>
        <p:txBody>
          <a:bodyPr/>
          <a:lstStyle/>
          <a:p>
            <a:fld id="{92146B6D-117F-42FD-9C28-EF727E9EA0EF}" type="datetimeFigureOut">
              <a:rPr kumimoji="1" lang="ja-JP" altLang="en-US" smtClean="0"/>
              <a:t>2023/7/21</a:t>
            </a:fld>
            <a:endParaRPr kumimoji="1" lang="ja-JP" altLang="en-US"/>
          </a:p>
        </p:txBody>
      </p:sp>
      <p:sp>
        <p:nvSpPr>
          <p:cNvPr id="5" name="フッター プレースホルダー 4">
            <a:extLst>
              <a:ext uri="{FF2B5EF4-FFF2-40B4-BE49-F238E27FC236}">
                <a16:creationId xmlns:a16="http://schemas.microsoft.com/office/drawing/2014/main" id="{C7199A7D-3E10-72A8-3421-3AAD1FA94517}"/>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67F44C76-0CD7-5C08-8A0E-1F6171A8C93B}"/>
              </a:ext>
            </a:extLst>
          </p:cNvPr>
          <p:cNvSpPr>
            <a:spLocks noGrp="1"/>
          </p:cNvSpPr>
          <p:nvPr>
            <p:ph type="sldNum" sz="quarter" idx="12"/>
          </p:nvPr>
        </p:nvSpPr>
        <p:spPr/>
        <p:txBody>
          <a:bodyPr/>
          <a:lstStyle/>
          <a:p>
            <a:fld id="{40E61F8F-E9C0-403A-B5D8-90D36F1CD32B}" type="slidenum">
              <a:rPr kumimoji="1" lang="ja-JP" altLang="en-US" smtClean="0"/>
              <a:t>‹#›</a:t>
            </a:fld>
            <a:endParaRPr kumimoji="1" lang="ja-JP" altLang="en-US"/>
          </a:p>
        </p:txBody>
      </p:sp>
    </p:spTree>
    <p:extLst>
      <p:ext uri="{BB962C8B-B14F-4D97-AF65-F5344CB8AC3E}">
        <p14:creationId xmlns:p14="http://schemas.microsoft.com/office/powerpoint/2010/main" val="14337176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0CC57B4-3FD5-C354-CF02-0E64ADC3AF83}"/>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ECB858E1-3A66-57E1-EE3A-D0106BB832A4}"/>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7E2A8359-7751-04CC-7329-0172D8054581}"/>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01DDD81F-3FE1-A115-9931-B393D2514760}"/>
              </a:ext>
            </a:extLst>
          </p:cNvPr>
          <p:cNvSpPr>
            <a:spLocks noGrp="1"/>
          </p:cNvSpPr>
          <p:nvPr>
            <p:ph type="dt" sz="half" idx="10"/>
          </p:nvPr>
        </p:nvSpPr>
        <p:spPr/>
        <p:txBody>
          <a:bodyPr/>
          <a:lstStyle/>
          <a:p>
            <a:fld id="{92146B6D-117F-42FD-9C28-EF727E9EA0EF}" type="datetimeFigureOut">
              <a:rPr kumimoji="1" lang="ja-JP" altLang="en-US" smtClean="0"/>
              <a:t>2023/7/21</a:t>
            </a:fld>
            <a:endParaRPr kumimoji="1" lang="ja-JP" altLang="en-US"/>
          </a:p>
        </p:txBody>
      </p:sp>
      <p:sp>
        <p:nvSpPr>
          <p:cNvPr id="6" name="フッター プレースホルダー 5">
            <a:extLst>
              <a:ext uri="{FF2B5EF4-FFF2-40B4-BE49-F238E27FC236}">
                <a16:creationId xmlns:a16="http://schemas.microsoft.com/office/drawing/2014/main" id="{BDF4240F-255A-B5AE-2BE1-590E95DFF10A}"/>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C5FD9B08-01A3-DFD8-A788-9595E433B642}"/>
              </a:ext>
            </a:extLst>
          </p:cNvPr>
          <p:cNvSpPr>
            <a:spLocks noGrp="1"/>
          </p:cNvSpPr>
          <p:nvPr>
            <p:ph type="sldNum" sz="quarter" idx="12"/>
          </p:nvPr>
        </p:nvSpPr>
        <p:spPr/>
        <p:txBody>
          <a:bodyPr/>
          <a:lstStyle/>
          <a:p>
            <a:fld id="{40E61F8F-E9C0-403A-B5D8-90D36F1CD32B}" type="slidenum">
              <a:rPr kumimoji="1" lang="ja-JP" altLang="en-US" smtClean="0"/>
              <a:t>‹#›</a:t>
            </a:fld>
            <a:endParaRPr kumimoji="1" lang="ja-JP" altLang="en-US"/>
          </a:p>
        </p:txBody>
      </p:sp>
    </p:spTree>
    <p:extLst>
      <p:ext uri="{BB962C8B-B14F-4D97-AF65-F5344CB8AC3E}">
        <p14:creationId xmlns:p14="http://schemas.microsoft.com/office/powerpoint/2010/main" val="19988762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70F99DD-6F05-9F13-A165-99C617C41105}"/>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E1EB8262-E5F5-3C5E-FB3A-16DA9CE2987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2BF399FE-8C7B-7AF2-C90F-578DE5D60EFE}"/>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C58ACA09-9229-5730-9F0F-BC5C4E145E4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13453287-FEC2-3155-72F3-DC1A02607099}"/>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F9A9A133-FEED-5D0B-FB5C-443EFA645AE0}"/>
              </a:ext>
            </a:extLst>
          </p:cNvPr>
          <p:cNvSpPr>
            <a:spLocks noGrp="1"/>
          </p:cNvSpPr>
          <p:nvPr>
            <p:ph type="dt" sz="half" idx="10"/>
          </p:nvPr>
        </p:nvSpPr>
        <p:spPr/>
        <p:txBody>
          <a:bodyPr/>
          <a:lstStyle/>
          <a:p>
            <a:fld id="{92146B6D-117F-42FD-9C28-EF727E9EA0EF}" type="datetimeFigureOut">
              <a:rPr kumimoji="1" lang="ja-JP" altLang="en-US" smtClean="0"/>
              <a:t>2023/7/21</a:t>
            </a:fld>
            <a:endParaRPr kumimoji="1" lang="ja-JP" altLang="en-US"/>
          </a:p>
        </p:txBody>
      </p:sp>
      <p:sp>
        <p:nvSpPr>
          <p:cNvPr id="8" name="フッター プレースホルダー 7">
            <a:extLst>
              <a:ext uri="{FF2B5EF4-FFF2-40B4-BE49-F238E27FC236}">
                <a16:creationId xmlns:a16="http://schemas.microsoft.com/office/drawing/2014/main" id="{3100ADED-D568-4D90-566A-DCAA6AE305B3}"/>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8B371D1D-4794-E197-D8C6-19CE442C042D}"/>
              </a:ext>
            </a:extLst>
          </p:cNvPr>
          <p:cNvSpPr>
            <a:spLocks noGrp="1"/>
          </p:cNvSpPr>
          <p:nvPr>
            <p:ph type="sldNum" sz="quarter" idx="12"/>
          </p:nvPr>
        </p:nvSpPr>
        <p:spPr/>
        <p:txBody>
          <a:bodyPr/>
          <a:lstStyle/>
          <a:p>
            <a:fld id="{40E61F8F-E9C0-403A-B5D8-90D36F1CD32B}" type="slidenum">
              <a:rPr kumimoji="1" lang="ja-JP" altLang="en-US" smtClean="0"/>
              <a:t>‹#›</a:t>
            </a:fld>
            <a:endParaRPr kumimoji="1" lang="ja-JP" altLang="en-US"/>
          </a:p>
        </p:txBody>
      </p:sp>
    </p:spTree>
    <p:extLst>
      <p:ext uri="{BB962C8B-B14F-4D97-AF65-F5344CB8AC3E}">
        <p14:creationId xmlns:p14="http://schemas.microsoft.com/office/powerpoint/2010/main" val="31880246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EFA0356-0FF5-3129-10DA-F09DEAEB16C9}"/>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133FE1D5-589F-7871-3B0F-19880FB4C4D8}"/>
              </a:ext>
            </a:extLst>
          </p:cNvPr>
          <p:cNvSpPr>
            <a:spLocks noGrp="1"/>
          </p:cNvSpPr>
          <p:nvPr>
            <p:ph type="dt" sz="half" idx="10"/>
          </p:nvPr>
        </p:nvSpPr>
        <p:spPr/>
        <p:txBody>
          <a:bodyPr/>
          <a:lstStyle/>
          <a:p>
            <a:fld id="{92146B6D-117F-42FD-9C28-EF727E9EA0EF}" type="datetimeFigureOut">
              <a:rPr kumimoji="1" lang="ja-JP" altLang="en-US" smtClean="0"/>
              <a:t>2023/7/21</a:t>
            </a:fld>
            <a:endParaRPr kumimoji="1" lang="ja-JP" altLang="en-US"/>
          </a:p>
        </p:txBody>
      </p:sp>
      <p:sp>
        <p:nvSpPr>
          <p:cNvPr id="4" name="フッター プレースホルダー 3">
            <a:extLst>
              <a:ext uri="{FF2B5EF4-FFF2-40B4-BE49-F238E27FC236}">
                <a16:creationId xmlns:a16="http://schemas.microsoft.com/office/drawing/2014/main" id="{41D3B25C-AC7E-D343-6269-67DEFE586E54}"/>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04181E7B-A9EA-2529-55CC-D921EEE9ECFE}"/>
              </a:ext>
            </a:extLst>
          </p:cNvPr>
          <p:cNvSpPr>
            <a:spLocks noGrp="1"/>
          </p:cNvSpPr>
          <p:nvPr>
            <p:ph type="sldNum" sz="quarter" idx="12"/>
          </p:nvPr>
        </p:nvSpPr>
        <p:spPr/>
        <p:txBody>
          <a:bodyPr/>
          <a:lstStyle/>
          <a:p>
            <a:fld id="{40E61F8F-E9C0-403A-B5D8-90D36F1CD32B}" type="slidenum">
              <a:rPr kumimoji="1" lang="ja-JP" altLang="en-US" smtClean="0"/>
              <a:t>‹#›</a:t>
            </a:fld>
            <a:endParaRPr kumimoji="1" lang="ja-JP" altLang="en-US"/>
          </a:p>
        </p:txBody>
      </p:sp>
    </p:spTree>
    <p:extLst>
      <p:ext uri="{BB962C8B-B14F-4D97-AF65-F5344CB8AC3E}">
        <p14:creationId xmlns:p14="http://schemas.microsoft.com/office/powerpoint/2010/main" val="7811207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88FB7D4F-A26B-7CDD-3328-CCD0065826C6}"/>
              </a:ext>
            </a:extLst>
          </p:cNvPr>
          <p:cNvSpPr>
            <a:spLocks noGrp="1"/>
          </p:cNvSpPr>
          <p:nvPr>
            <p:ph type="dt" sz="half" idx="10"/>
          </p:nvPr>
        </p:nvSpPr>
        <p:spPr/>
        <p:txBody>
          <a:bodyPr/>
          <a:lstStyle/>
          <a:p>
            <a:fld id="{92146B6D-117F-42FD-9C28-EF727E9EA0EF}" type="datetimeFigureOut">
              <a:rPr kumimoji="1" lang="ja-JP" altLang="en-US" smtClean="0"/>
              <a:t>2023/7/21</a:t>
            </a:fld>
            <a:endParaRPr kumimoji="1" lang="ja-JP" altLang="en-US"/>
          </a:p>
        </p:txBody>
      </p:sp>
      <p:sp>
        <p:nvSpPr>
          <p:cNvPr id="3" name="フッター プレースホルダー 2">
            <a:extLst>
              <a:ext uri="{FF2B5EF4-FFF2-40B4-BE49-F238E27FC236}">
                <a16:creationId xmlns:a16="http://schemas.microsoft.com/office/drawing/2014/main" id="{7F3A13EF-1780-E6F8-35F1-19AB02FFDE76}"/>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E888A8EF-3FDD-CB81-D81F-05A7E13D53D4}"/>
              </a:ext>
            </a:extLst>
          </p:cNvPr>
          <p:cNvSpPr>
            <a:spLocks noGrp="1"/>
          </p:cNvSpPr>
          <p:nvPr>
            <p:ph type="sldNum" sz="quarter" idx="12"/>
          </p:nvPr>
        </p:nvSpPr>
        <p:spPr/>
        <p:txBody>
          <a:bodyPr/>
          <a:lstStyle/>
          <a:p>
            <a:fld id="{40E61F8F-E9C0-403A-B5D8-90D36F1CD32B}" type="slidenum">
              <a:rPr kumimoji="1" lang="ja-JP" altLang="en-US" smtClean="0"/>
              <a:t>‹#›</a:t>
            </a:fld>
            <a:endParaRPr kumimoji="1" lang="ja-JP" altLang="en-US"/>
          </a:p>
        </p:txBody>
      </p:sp>
    </p:spTree>
    <p:extLst>
      <p:ext uri="{BB962C8B-B14F-4D97-AF65-F5344CB8AC3E}">
        <p14:creationId xmlns:p14="http://schemas.microsoft.com/office/powerpoint/2010/main" val="38010907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F0ED2AD-40E6-C630-FEE6-59B62F596815}"/>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A638ACBA-F8E1-7DC3-337C-79103AEDDA2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7E4C18BD-2222-EE82-68B9-111B2D32F2C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AFF8EA8C-21AC-CC5D-85C0-D989468CD2A0}"/>
              </a:ext>
            </a:extLst>
          </p:cNvPr>
          <p:cNvSpPr>
            <a:spLocks noGrp="1"/>
          </p:cNvSpPr>
          <p:nvPr>
            <p:ph type="dt" sz="half" idx="10"/>
          </p:nvPr>
        </p:nvSpPr>
        <p:spPr/>
        <p:txBody>
          <a:bodyPr/>
          <a:lstStyle/>
          <a:p>
            <a:fld id="{92146B6D-117F-42FD-9C28-EF727E9EA0EF}" type="datetimeFigureOut">
              <a:rPr kumimoji="1" lang="ja-JP" altLang="en-US" smtClean="0"/>
              <a:t>2023/7/21</a:t>
            </a:fld>
            <a:endParaRPr kumimoji="1" lang="ja-JP" altLang="en-US"/>
          </a:p>
        </p:txBody>
      </p:sp>
      <p:sp>
        <p:nvSpPr>
          <p:cNvPr id="6" name="フッター プレースホルダー 5">
            <a:extLst>
              <a:ext uri="{FF2B5EF4-FFF2-40B4-BE49-F238E27FC236}">
                <a16:creationId xmlns:a16="http://schemas.microsoft.com/office/drawing/2014/main" id="{0BE909A9-FB4D-F28B-F189-A5C10F399C69}"/>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982BE581-AAF8-87CC-89ED-A837EBAC1AEC}"/>
              </a:ext>
            </a:extLst>
          </p:cNvPr>
          <p:cNvSpPr>
            <a:spLocks noGrp="1"/>
          </p:cNvSpPr>
          <p:nvPr>
            <p:ph type="sldNum" sz="quarter" idx="12"/>
          </p:nvPr>
        </p:nvSpPr>
        <p:spPr/>
        <p:txBody>
          <a:bodyPr/>
          <a:lstStyle/>
          <a:p>
            <a:fld id="{40E61F8F-E9C0-403A-B5D8-90D36F1CD32B}" type="slidenum">
              <a:rPr kumimoji="1" lang="ja-JP" altLang="en-US" smtClean="0"/>
              <a:t>‹#›</a:t>
            </a:fld>
            <a:endParaRPr kumimoji="1" lang="ja-JP" altLang="en-US"/>
          </a:p>
        </p:txBody>
      </p:sp>
    </p:spTree>
    <p:extLst>
      <p:ext uri="{BB962C8B-B14F-4D97-AF65-F5344CB8AC3E}">
        <p14:creationId xmlns:p14="http://schemas.microsoft.com/office/powerpoint/2010/main" val="24730609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B32D458-097B-5AED-CA6D-169EE795627B}"/>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27E67B78-BDDE-1BBB-AD85-CE5514D83C7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81F33FFF-EBDA-B838-4E6A-F16D86F5B04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11E696B1-EC99-C1CE-7EF6-CEF8E62BB592}"/>
              </a:ext>
            </a:extLst>
          </p:cNvPr>
          <p:cNvSpPr>
            <a:spLocks noGrp="1"/>
          </p:cNvSpPr>
          <p:nvPr>
            <p:ph type="dt" sz="half" idx="10"/>
          </p:nvPr>
        </p:nvSpPr>
        <p:spPr/>
        <p:txBody>
          <a:bodyPr/>
          <a:lstStyle/>
          <a:p>
            <a:fld id="{92146B6D-117F-42FD-9C28-EF727E9EA0EF}" type="datetimeFigureOut">
              <a:rPr kumimoji="1" lang="ja-JP" altLang="en-US" smtClean="0"/>
              <a:t>2023/7/21</a:t>
            </a:fld>
            <a:endParaRPr kumimoji="1" lang="ja-JP" altLang="en-US"/>
          </a:p>
        </p:txBody>
      </p:sp>
      <p:sp>
        <p:nvSpPr>
          <p:cNvPr id="6" name="フッター プレースホルダー 5">
            <a:extLst>
              <a:ext uri="{FF2B5EF4-FFF2-40B4-BE49-F238E27FC236}">
                <a16:creationId xmlns:a16="http://schemas.microsoft.com/office/drawing/2014/main" id="{1B468E07-A6D4-8900-9D62-3B3312485030}"/>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DE2A6851-A01D-90E7-369B-BE9ED97C2B40}"/>
              </a:ext>
            </a:extLst>
          </p:cNvPr>
          <p:cNvSpPr>
            <a:spLocks noGrp="1"/>
          </p:cNvSpPr>
          <p:nvPr>
            <p:ph type="sldNum" sz="quarter" idx="12"/>
          </p:nvPr>
        </p:nvSpPr>
        <p:spPr/>
        <p:txBody>
          <a:bodyPr/>
          <a:lstStyle/>
          <a:p>
            <a:fld id="{40E61F8F-E9C0-403A-B5D8-90D36F1CD32B}" type="slidenum">
              <a:rPr kumimoji="1" lang="ja-JP" altLang="en-US" smtClean="0"/>
              <a:t>‹#›</a:t>
            </a:fld>
            <a:endParaRPr kumimoji="1" lang="ja-JP" altLang="en-US"/>
          </a:p>
        </p:txBody>
      </p:sp>
    </p:spTree>
    <p:extLst>
      <p:ext uri="{BB962C8B-B14F-4D97-AF65-F5344CB8AC3E}">
        <p14:creationId xmlns:p14="http://schemas.microsoft.com/office/powerpoint/2010/main" val="4969074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077532A9-388D-2B71-3360-8E537CBFBF2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840BD102-7519-70FA-CFC8-97A22BBED74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531E31DA-7D78-A015-E815-051D02E689B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2146B6D-117F-42FD-9C28-EF727E9EA0EF}" type="datetimeFigureOut">
              <a:rPr kumimoji="1" lang="ja-JP" altLang="en-US" smtClean="0"/>
              <a:t>2023/7/21</a:t>
            </a:fld>
            <a:endParaRPr kumimoji="1" lang="ja-JP" altLang="en-US"/>
          </a:p>
        </p:txBody>
      </p:sp>
      <p:sp>
        <p:nvSpPr>
          <p:cNvPr id="5" name="フッター プレースホルダー 4">
            <a:extLst>
              <a:ext uri="{FF2B5EF4-FFF2-40B4-BE49-F238E27FC236}">
                <a16:creationId xmlns:a16="http://schemas.microsoft.com/office/drawing/2014/main" id="{4B15265F-D4F3-04D7-CBA5-9F4466A100D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40D2E039-5C0C-569E-8808-E38A67D3D9C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0E61F8F-E9C0-403A-B5D8-90D36F1CD32B}" type="slidenum">
              <a:rPr kumimoji="1" lang="ja-JP" altLang="en-US" smtClean="0"/>
              <a:t>‹#›</a:t>
            </a:fld>
            <a:endParaRPr kumimoji="1" lang="ja-JP" altLang="en-US"/>
          </a:p>
        </p:txBody>
      </p:sp>
    </p:spTree>
    <p:extLst>
      <p:ext uri="{BB962C8B-B14F-4D97-AF65-F5344CB8AC3E}">
        <p14:creationId xmlns:p14="http://schemas.microsoft.com/office/powerpoint/2010/main" val="409479291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13.pn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slide" Target="slide9.xml"/><Relationship Id="rId13" Type="http://schemas.openxmlformats.org/officeDocument/2006/relationships/slide" Target="slide14.xml"/><Relationship Id="rId3" Type="http://schemas.openxmlformats.org/officeDocument/2006/relationships/slide" Target="slide4.xml"/><Relationship Id="rId7" Type="http://schemas.openxmlformats.org/officeDocument/2006/relationships/slide" Target="slide8.xml"/><Relationship Id="rId12" Type="http://schemas.openxmlformats.org/officeDocument/2006/relationships/slide" Target="slide13.xml"/><Relationship Id="rId2" Type="http://schemas.openxmlformats.org/officeDocument/2006/relationships/slide" Target="slide3.xml"/><Relationship Id="rId1" Type="http://schemas.openxmlformats.org/officeDocument/2006/relationships/slideLayout" Target="../slideLayouts/slideLayout2.xml"/><Relationship Id="rId6" Type="http://schemas.openxmlformats.org/officeDocument/2006/relationships/slide" Target="slide7.xml"/><Relationship Id="rId11" Type="http://schemas.openxmlformats.org/officeDocument/2006/relationships/slide" Target="slide12.xml"/><Relationship Id="rId5" Type="http://schemas.openxmlformats.org/officeDocument/2006/relationships/slide" Target="slide6.xml"/><Relationship Id="rId15" Type="http://schemas.openxmlformats.org/officeDocument/2006/relationships/slide" Target="slide16.xml"/><Relationship Id="rId10" Type="http://schemas.openxmlformats.org/officeDocument/2006/relationships/slide" Target="slide11.xml"/><Relationship Id="rId4" Type="http://schemas.openxmlformats.org/officeDocument/2006/relationships/slide" Target="slide5.xml"/><Relationship Id="rId9" Type="http://schemas.openxmlformats.org/officeDocument/2006/relationships/slide" Target="slide10.xml"/><Relationship Id="rId14" Type="http://schemas.openxmlformats.org/officeDocument/2006/relationships/slide" Target="slide1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2776CA7-C35E-E0DF-9CCF-6F0F974A6B51}"/>
              </a:ext>
            </a:extLst>
          </p:cNvPr>
          <p:cNvSpPr>
            <a:spLocks noGrp="1"/>
          </p:cNvSpPr>
          <p:nvPr>
            <p:ph type="ctrTitle"/>
          </p:nvPr>
        </p:nvSpPr>
        <p:spPr/>
        <p:txBody>
          <a:bodyPr/>
          <a:lstStyle/>
          <a:p>
            <a:r>
              <a:rPr lang="ja-JP" altLang="en-US" dirty="0"/>
              <a:t>将棋のルール</a:t>
            </a:r>
            <a:endParaRPr kumimoji="1" lang="ja-JP" altLang="en-US" dirty="0"/>
          </a:p>
        </p:txBody>
      </p:sp>
      <p:sp>
        <p:nvSpPr>
          <p:cNvPr id="3" name="字幕 2">
            <a:extLst>
              <a:ext uri="{FF2B5EF4-FFF2-40B4-BE49-F238E27FC236}">
                <a16:creationId xmlns:a16="http://schemas.microsoft.com/office/drawing/2014/main" id="{0A5C42AC-84F4-BBB5-34B8-EB1BC213B2CD}"/>
              </a:ext>
            </a:extLst>
          </p:cNvPr>
          <p:cNvSpPr>
            <a:spLocks noGrp="1"/>
          </p:cNvSpPr>
          <p:nvPr>
            <p:ph type="subTitle" idx="1"/>
          </p:nvPr>
        </p:nvSpPr>
        <p:spPr/>
        <p:txBody>
          <a:bodyPr/>
          <a:lstStyle/>
          <a:p>
            <a:r>
              <a:rPr kumimoji="1" lang="ja-JP" altLang="en-US" dirty="0"/>
              <a:t>演武将棋に実装済みの物のみ</a:t>
            </a:r>
          </a:p>
        </p:txBody>
      </p:sp>
    </p:spTree>
    <p:extLst>
      <p:ext uri="{BB962C8B-B14F-4D97-AF65-F5344CB8AC3E}">
        <p14:creationId xmlns:p14="http://schemas.microsoft.com/office/powerpoint/2010/main" val="19353910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01BB3BB-DD90-F901-CB6E-814AA8FAEF3B}"/>
              </a:ext>
            </a:extLst>
          </p:cNvPr>
          <p:cNvSpPr>
            <a:spLocks noGrp="1"/>
          </p:cNvSpPr>
          <p:nvPr>
            <p:ph type="title"/>
          </p:nvPr>
        </p:nvSpPr>
        <p:spPr/>
        <p:txBody>
          <a:bodyPr/>
          <a:lstStyle/>
          <a:p>
            <a:r>
              <a:rPr kumimoji="1" lang="ja-JP" altLang="en-US" dirty="0"/>
              <a:t>飛車</a:t>
            </a:r>
          </a:p>
        </p:txBody>
      </p:sp>
      <p:pic>
        <p:nvPicPr>
          <p:cNvPr id="5" name="コンテンツ プレースホルダー 4">
            <a:extLst>
              <a:ext uri="{FF2B5EF4-FFF2-40B4-BE49-F238E27FC236}">
                <a16:creationId xmlns:a16="http://schemas.microsoft.com/office/drawing/2014/main" id="{D91E989C-A9A3-5223-ACEF-F10F8101EB83}"/>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1140839" y="1604308"/>
            <a:ext cx="3263503" cy="4351338"/>
          </a:xfrm>
        </p:spPr>
      </p:pic>
      <p:sp>
        <p:nvSpPr>
          <p:cNvPr id="6" name="テキスト ボックス 5">
            <a:extLst>
              <a:ext uri="{FF2B5EF4-FFF2-40B4-BE49-F238E27FC236}">
                <a16:creationId xmlns:a16="http://schemas.microsoft.com/office/drawing/2014/main" id="{C2FA4CC5-EE7F-6970-5ADE-B958E44C733C}"/>
              </a:ext>
            </a:extLst>
          </p:cNvPr>
          <p:cNvSpPr txBox="1"/>
          <p:nvPr/>
        </p:nvSpPr>
        <p:spPr>
          <a:xfrm>
            <a:off x="5718629" y="1872343"/>
            <a:ext cx="5211683" cy="954107"/>
          </a:xfrm>
          <a:prstGeom prst="rect">
            <a:avLst/>
          </a:prstGeom>
          <a:noFill/>
        </p:spPr>
        <p:txBody>
          <a:bodyPr wrap="none" rtlCol="0">
            <a:spAutoFit/>
          </a:bodyPr>
          <a:lstStyle/>
          <a:p>
            <a:r>
              <a:rPr lang="ja-JP" altLang="en-US" sz="2800" dirty="0"/>
              <a:t>前、後ろ、右、左に可能な限り</a:t>
            </a:r>
            <a:endParaRPr lang="en-US" altLang="ja-JP" sz="2800" dirty="0"/>
          </a:p>
          <a:p>
            <a:r>
              <a:rPr lang="ja-JP" altLang="en-US" sz="2800" dirty="0"/>
              <a:t>任意のマス移動できる</a:t>
            </a:r>
            <a:endParaRPr lang="en-US" altLang="ja-JP" sz="2800" dirty="0"/>
          </a:p>
        </p:txBody>
      </p:sp>
      <p:pic>
        <p:nvPicPr>
          <p:cNvPr id="3" name="図 2" descr="グラフ, ヒストグラム&#10;&#10;自動的に生成された説明">
            <a:extLst>
              <a:ext uri="{FF2B5EF4-FFF2-40B4-BE49-F238E27FC236}">
                <a16:creationId xmlns:a16="http://schemas.microsoft.com/office/drawing/2014/main" id="{7C583884-DCDE-486F-BB13-F015E40487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2805495"/>
            <a:ext cx="3921854" cy="3921854"/>
          </a:xfrm>
          <a:prstGeom prst="rect">
            <a:avLst/>
          </a:prstGeom>
        </p:spPr>
      </p:pic>
      <p:pic>
        <p:nvPicPr>
          <p:cNvPr id="4" name="コンテンツ プレースホルダー 4">
            <a:extLst>
              <a:ext uri="{FF2B5EF4-FFF2-40B4-BE49-F238E27FC236}">
                <a16:creationId xmlns:a16="http://schemas.microsoft.com/office/drawing/2014/main" id="{BA3A73DA-430B-1CF3-B335-70C041D9FC5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874031" y="4510203"/>
            <a:ext cx="358253" cy="477670"/>
          </a:xfrm>
          <a:prstGeom prst="rect">
            <a:avLst/>
          </a:prstGeom>
        </p:spPr>
      </p:pic>
      <p:sp>
        <p:nvSpPr>
          <p:cNvPr id="7" name="正方形/長方形 6">
            <a:extLst>
              <a:ext uri="{FF2B5EF4-FFF2-40B4-BE49-F238E27FC236}">
                <a16:creationId xmlns:a16="http://schemas.microsoft.com/office/drawing/2014/main" id="{D64BD7AB-C95F-E5E9-29CA-D7DC018E8D4E}"/>
              </a:ext>
            </a:extLst>
          </p:cNvPr>
          <p:cNvSpPr/>
          <p:nvPr/>
        </p:nvSpPr>
        <p:spPr>
          <a:xfrm>
            <a:off x="7880491" y="4237008"/>
            <a:ext cx="356235" cy="3562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3C06878F-1D25-62E4-61F0-79C1BD594591}"/>
              </a:ext>
            </a:extLst>
          </p:cNvPr>
          <p:cNvSpPr/>
          <p:nvPr/>
        </p:nvSpPr>
        <p:spPr>
          <a:xfrm>
            <a:off x="7879438" y="5662088"/>
            <a:ext cx="356235" cy="3562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2BCA7D02-96DE-CF50-F2CD-FDF32F77A299}"/>
              </a:ext>
            </a:extLst>
          </p:cNvPr>
          <p:cNvSpPr/>
          <p:nvPr/>
        </p:nvSpPr>
        <p:spPr>
          <a:xfrm>
            <a:off x="7879438" y="3516867"/>
            <a:ext cx="356235" cy="3562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a:extLst>
              <a:ext uri="{FF2B5EF4-FFF2-40B4-BE49-F238E27FC236}">
                <a16:creationId xmlns:a16="http://schemas.microsoft.com/office/drawing/2014/main" id="{F30D0E85-ECA2-F4F1-9917-7847C94AA175}"/>
              </a:ext>
            </a:extLst>
          </p:cNvPr>
          <p:cNvSpPr/>
          <p:nvPr/>
        </p:nvSpPr>
        <p:spPr>
          <a:xfrm>
            <a:off x="7875039" y="3872241"/>
            <a:ext cx="356235" cy="3562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a:extLst>
              <a:ext uri="{FF2B5EF4-FFF2-40B4-BE49-F238E27FC236}">
                <a16:creationId xmlns:a16="http://schemas.microsoft.com/office/drawing/2014/main" id="{FB22FD16-A4AF-7696-26AB-EA5F5D839666}"/>
              </a:ext>
            </a:extLst>
          </p:cNvPr>
          <p:cNvSpPr/>
          <p:nvPr/>
        </p:nvSpPr>
        <p:spPr>
          <a:xfrm>
            <a:off x="7880491" y="5293411"/>
            <a:ext cx="356235" cy="3562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2" name="正方形/長方形 11">
            <a:extLst>
              <a:ext uri="{FF2B5EF4-FFF2-40B4-BE49-F238E27FC236}">
                <a16:creationId xmlns:a16="http://schemas.microsoft.com/office/drawing/2014/main" id="{9295F732-9D9E-0E25-7661-64F4F8D7411B}"/>
              </a:ext>
            </a:extLst>
          </p:cNvPr>
          <p:cNvSpPr/>
          <p:nvPr/>
        </p:nvSpPr>
        <p:spPr>
          <a:xfrm>
            <a:off x="7883215" y="4940900"/>
            <a:ext cx="356235" cy="3562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a:extLst>
              <a:ext uri="{FF2B5EF4-FFF2-40B4-BE49-F238E27FC236}">
                <a16:creationId xmlns:a16="http://schemas.microsoft.com/office/drawing/2014/main" id="{891715C7-0498-1569-1A88-88BCC61E7DBD}"/>
              </a:ext>
            </a:extLst>
          </p:cNvPr>
          <p:cNvSpPr/>
          <p:nvPr/>
        </p:nvSpPr>
        <p:spPr>
          <a:xfrm>
            <a:off x="7876049" y="3162355"/>
            <a:ext cx="356235" cy="3562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4" name="正方形/長方形 13">
            <a:extLst>
              <a:ext uri="{FF2B5EF4-FFF2-40B4-BE49-F238E27FC236}">
                <a16:creationId xmlns:a16="http://schemas.microsoft.com/office/drawing/2014/main" id="{B105F98A-CF0D-F074-86E1-11870107F19F}"/>
              </a:ext>
            </a:extLst>
          </p:cNvPr>
          <p:cNvSpPr/>
          <p:nvPr/>
        </p:nvSpPr>
        <p:spPr>
          <a:xfrm>
            <a:off x="7883214" y="6026159"/>
            <a:ext cx="356235" cy="3562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a:extLst>
              <a:ext uri="{FF2B5EF4-FFF2-40B4-BE49-F238E27FC236}">
                <a16:creationId xmlns:a16="http://schemas.microsoft.com/office/drawing/2014/main" id="{21393D26-66F4-B7CB-2640-42B9A9739879}"/>
              </a:ext>
            </a:extLst>
          </p:cNvPr>
          <p:cNvSpPr/>
          <p:nvPr/>
        </p:nvSpPr>
        <p:spPr>
          <a:xfrm>
            <a:off x="6446499" y="4593242"/>
            <a:ext cx="356235" cy="3562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a:extLst>
              <a:ext uri="{FF2B5EF4-FFF2-40B4-BE49-F238E27FC236}">
                <a16:creationId xmlns:a16="http://schemas.microsoft.com/office/drawing/2014/main" id="{06B37CEA-B90D-751E-B4AD-92488E5A64E8}"/>
              </a:ext>
            </a:extLst>
          </p:cNvPr>
          <p:cNvSpPr/>
          <p:nvPr/>
        </p:nvSpPr>
        <p:spPr>
          <a:xfrm>
            <a:off x="9308747" y="4593241"/>
            <a:ext cx="356235" cy="3562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正方形/長方形 16">
            <a:extLst>
              <a:ext uri="{FF2B5EF4-FFF2-40B4-BE49-F238E27FC236}">
                <a16:creationId xmlns:a16="http://schemas.microsoft.com/office/drawing/2014/main" id="{3A694A75-09B9-99AF-D271-032547B6614F}"/>
              </a:ext>
            </a:extLst>
          </p:cNvPr>
          <p:cNvSpPr/>
          <p:nvPr/>
        </p:nvSpPr>
        <p:spPr>
          <a:xfrm>
            <a:off x="6813302" y="4593243"/>
            <a:ext cx="356235" cy="3562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正方形/長方形 17">
            <a:extLst>
              <a:ext uri="{FF2B5EF4-FFF2-40B4-BE49-F238E27FC236}">
                <a16:creationId xmlns:a16="http://schemas.microsoft.com/office/drawing/2014/main" id="{E6CFC90D-8A7B-7BCB-97C9-E328E8B585C9}"/>
              </a:ext>
            </a:extLst>
          </p:cNvPr>
          <p:cNvSpPr/>
          <p:nvPr/>
        </p:nvSpPr>
        <p:spPr>
          <a:xfrm>
            <a:off x="7164482" y="4593243"/>
            <a:ext cx="356235" cy="3562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正方形/長方形 18">
            <a:extLst>
              <a:ext uri="{FF2B5EF4-FFF2-40B4-BE49-F238E27FC236}">
                <a16:creationId xmlns:a16="http://schemas.microsoft.com/office/drawing/2014/main" id="{BBB9C0BD-8511-46FC-2A27-BC8E91B6A132}"/>
              </a:ext>
            </a:extLst>
          </p:cNvPr>
          <p:cNvSpPr/>
          <p:nvPr/>
        </p:nvSpPr>
        <p:spPr>
          <a:xfrm>
            <a:off x="8948049" y="4593241"/>
            <a:ext cx="356235" cy="3562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正方形/長方形 19">
            <a:extLst>
              <a:ext uri="{FF2B5EF4-FFF2-40B4-BE49-F238E27FC236}">
                <a16:creationId xmlns:a16="http://schemas.microsoft.com/office/drawing/2014/main" id="{A0F67806-6B6A-E4E8-6DEA-249702A00C98}"/>
              </a:ext>
            </a:extLst>
          </p:cNvPr>
          <p:cNvSpPr/>
          <p:nvPr/>
        </p:nvSpPr>
        <p:spPr>
          <a:xfrm>
            <a:off x="7524256" y="4586388"/>
            <a:ext cx="356235" cy="3562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a:extLst>
              <a:ext uri="{FF2B5EF4-FFF2-40B4-BE49-F238E27FC236}">
                <a16:creationId xmlns:a16="http://schemas.microsoft.com/office/drawing/2014/main" id="{98F3E692-A4D9-9F0A-52F9-2425332F920D}"/>
              </a:ext>
            </a:extLst>
          </p:cNvPr>
          <p:cNvSpPr/>
          <p:nvPr/>
        </p:nvSpPr>
        <p:spPr>
          <a:xfrm>
            <a:off x="8589582" y="4593241"/>
            <a:ext cx="356235" cy="3562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正方形/長方形 21">
            <a:extLst>
              <a:ext uri="{FF2B5EF4-FFF2-40B4-BE49-F238E27FC236}">
                <a16:creationId xmlns:a16="http://schemas.microsoft.com/office/drawing/2014/main" id="{5607D199-41F8-9184-6B00-067009A79142}"/>
              </a:ext>
            </a:extLst>
          </p:cNvPr>
          <p:cNvSpPr/>
          <p:nvPr/>
        </p:nvSpPr>
        <p:spPr>
          <a:xfrm>
            <a:off x="8238942" y="4588304"/>
            <a:ext cx="356235" cy="3562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7820988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01BB3BB-DD90-F901-CB6E-814AA8FAEF3B}"/>
              </a:ext>
            </a:extLst>
          </p:cNvPr>
          <p:cNvSpPr>
            <a:spLocks noGrp="1"/>
          </p:cNvSpPr>
          <p:nvPr>
            <p:ph type="title"/>
          </p:nvPr>
        </p:nvSpPr>
        <p:spPr/>
        <p:txBody>
          <a:bodyPr/>
          <a:lstStyle/>
          <a:p>
            <a:r>
              <a:rPr lang="ja-JP" altLang="en-US" dirty="0"/>
              <a:t>王将</a:t>
            </a:r>
            <a:endParaRPr kumimoji="1" lang="ja-JP" altLang="en-US" dirty="0"/>
          </a:p>
        </p:txBody>
      </p:sp>
      <p:pic>
        <p:nvPicPr>
          <p:cNvPr id="5" name="コンテンツ プレースホルダー 4">
            <a:extLst>
              <a:ext uri="{FF2B5EF4-FFF2-40B4-BE49-F238E27FC236}">
                <a16:creationId xmlns:a16="http://schemas.microsoft.com/office/drawing/2014/main" id="{D91E989C-A9A3-5223-ACEF-F10F8101EB83}"/>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1140839" y="1604308"/>
            <a:ext cx="3263503" cy="4351338"/>
          </a:xfrm>
        </p:spPr>
      </p:pic>
      <p:sp>
        <p:nvSpPr>
          <p:cNvPr id="6" name="テキスト ボックス 5">
            <a:extLst>
              <a:ext uri="{FF2B5EF4-FFF2-40B4-BE49-F238E27FC236}">
                <a16:creationId xmlns:a16="http://schemas.microsoft.com/office/drawing/2014/main" id="{C2FA4CC5-EE7F-6970-5ADE-B958E44C733C}"/>
              </a:ext>
            </a:extLst>
          </p:cNvPr>
          <p:cNvSpPr txBox="1"/>
          <p:nvPr/>
        </p:nvSpPr>
        <p:spPr>
          <a:xfrm>
            <a:off x="5718629" y="1872343"/>
            <a:ext cx="5211683" cy="1384995"/>
          </a:xfrm>
          <a:prstGeom prst="rect">
            <a:avLst/>
          </a:prstGeom>
          <a:noFill/>
        </p:spPr>
        <p:txBody>
          <a:bodyPr wrap="none" rtlCol="0">
            <a:spAutoFit/>
          </a:bodyPr>
          <a:lstStyle/>
          <a:p>
            <a:r>
              <a:rPr lang="ja-JP" altLang="en-US" sz="2800" dirty="0"/>
              <a:t>前、後ろ、右、左、</a:t>
            </a:r>
            <a:endParaRPr lang="en-US" altLang="ja-JP" sz="2800" dirty="0"/>
          </a:p>
          <a:p>
            <a:r>
              <a:rPr lang="ja-JP" altLang="en-US" sz="2800" dirty="0"/>
              <a:t>右前、左前、左後ろ、右後ろに</a:t>
            </a:r>
            <a:endParaRPr lang="en-US" altLang="ja-JP" sz="2800" dirty="0"/>
          </a:p>
          <a:p>
            <a:r>
              <a:rPr lang="ja-JP" altLang="en-US" sz="2800" dirty="0"/>
              <a:t>一マス移動できる</a:t>
            </a:r>
            <a:endParaRPr lang="en-US" altLang="ja-JP" sz="2800" dirty="0"/>
          </a:p>
        </p:txBody>
      </p:sp>
      <p:pic>
        <p:nvPicPr>
          <p:cNvPr id="3" name="図 2" descr="グラフ, ヒストグラム&#10;&#10;自動的に生成された説明">
            <a:extLst>
              <a:ext uri="{FF2B5EF4-FFF2-40B4-BE49-F238E27FC236}">
                <a16:creationId xmlns:a16="http://schemas.microsoft.com/office/drawing/2014/main" id="{17050B9F-4CF7-822C-0A65-AD2053A9B6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2805495"/>
            <a:ext cx="3921854" cy="3921854"/>
          </a:xfrm>
          <a:prstGeom prst="rect">
            <a:avLst/>
          </a:prstGeom>
        </p:spPr>
      </p:pic>
      <p:pic>
        <p:nvPicPr>
          <p:cNvPr id="4" name="コンテンツ プレースホルダー 4">
            <a:extLst>
              <a:ext uri="{FF2B5EF4-FFF2-40B4-BE49-F238E27FC236}">
                <a16:creationId xmlns:a16="http://schemas.microsoft.com/office/drawing/2014/main" id="{3F5BAEF5-A938-9957-BAD1-5C1928B212D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869768" y="5585225"/>
            <a:ext cx="358253" cy="477670"/>
          </a:xfrm>
          <a:prstGeom prst="rect">
            <a:avLst/>
          </a:prstGeom>
        </p:spPr>
      </p:pic>
      <p:sp>
        <p:nvSpPr>
          <p:cNvPr id="7" name="正方形/長方形 6">
            <a:extLst>
              <a:ext uri="{FF2B5EF4-FFF2-40B4-BE49-F238E27FC236}">
                <a16:creationId xmlns:a16="http://schemas.microsoft.com/office/drawing/2014/main" id="{17779D43-23E0-F538-8E0E-16F0E49BBC11}"/>
              </a:ext>
            </a:extLst>
          </p:cNvPr>
          <p:cNvSpPr/>
          <p:nvPr/>
        </p:nvSpPr>
        <p:spPr>
          <a:xfrm>
            <a:off x="8220312" y="5296961"/>
            <a:ext cx="356235" cy="3562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 name="正方形/長方形 8">
            <a:extLst>
              <a:ext uri="{FF2B5EF4-FFF2-40B4-BE49-F238E27FC236}">
                <a16:creationId xmlns:a16="http://schemas.microsoft.com/office/drawing/2014/main" id="{A0C1C9E3-2AE5-DDD5-761A-0FB873E81773}"/>
              </a:ext>
            </a:extLst>
          </p:cNvPr>
          <p:cNvSpPr/>
          <p:nvPr/>
        </p:nvSpPr>
        <p:spPr>
          <a:xfrm>
            <a:off x="8235908" y="5660371"/>
            <a:ext cx="356235" cy="3562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a:extLst>
              <a:ext uri="{FF2B5EF4-FFF2-40B4-BE49-F238E27FC236}">
                <a16:creationId xmlns:a16="http://schemas.microsoft.com/office/drawing/2014/main" id="{9D2BB7D1-8319-5A25-CD10-FA9CD66C9EB3}"/>
              </a:ext>
            </a:extLst>
          </p:cNvPr>
          <p:cNvSpPr/>
          <p:nvPr/>
        </p:nvSpPr>
        <p:spPr>
          <a:xfrm>
            <a:off x="7861881" y="5296960"/>
            <a:ext cx="356235" cy="3562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a:extLst>
              <a:ext uri="{FF2B5EF4-FFF2-40B4-BE49-F238E27FC236}">
                <a16:creationId xmlns:a16="http://schemas.microsoft.com/office/drawing/2014/main" id="{9F3D7F84-F20B-9259-C140-125821D6DC61}"/>
              </a:ext>
            </a:extLst>
          </p:cNvPr>
          <p:cNvSpPr/>
          <p:nvPr/>
        </p:nvSpPr>
        <p:spPr>
          <a:xfrm>
            <a:off x="7518572" y="5660370"/>
            <a:ext cx="356235" cy="3562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2" name="正方形/長方形 11">
            <a:extLst>
              <a:ext uri="{FF2B5EF4-FFF2-40B4-BE49-F238E27FC236}">
                <a16:creationId xmlns:a16="http://schemas.microsoft.com/office/drawing/2014/main" id="{CB7134D9-5026-0492-E683-A88A176071A0}"/>
              </a:ext>
            </a:extLst>
          </p:cNvPr>
          <p:cNvSpPr/>
          <p:nvPr/>
        </p:nvSpPr>
        <p:spPr>
          <a:xfrm>
            <a:off x="7518618" y="6017101"/>
            <a:ext cx="356235" cy="3562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a:extLst>
              <a:ext uri="{FF2B5EF4-FFF2-40B4-BE49-F238E27FC236}">
                <a16:creationId xmlns:a16="http://schemas.microsoft.com/office/drawing/2014/main" id="{EF054BCF-AA18-0049-4A23-16EDDFB2A2F0}"/>
              </a:ext>
            </a:extLst>
          </p:cNvPr>
          <p:cNvSpPr/>
          <p:nvPr/>
        </p:nvSpPr>
        <p:spPr>
          <a:xfrm>
            <a:off x="7882740" y="6018044"/>
            <a:ext cx="356235" cy="3562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正方形/長方形 19">
            <a:extLst>
              <a:ext uri="{FF2B5EF4-FFF2-40B4-BE49-F238E27FC236}">
                <a16:creationId xmlns:a16="http://schemas.microsoft.com/office/drawing/2014/main" id="{7A413D24-9939-3AEA-4C11-5CDDC5481F0B}"/>
              </a:ext>
            </a:extLst>
          </p:cNvPr>
          <p:cNvSpPr/>
          <p:nvPr/>
        </p:nvSpPr>
        <p:spPr>
          <a:xfrm>
            <a:off x="7512518" y="5296960"/>
            <a:ext cx="356235" cy="3562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正方形/長方形 21">
            <a:extLst>
              <a:ext uri="{FF2B5EF4-FFF2-40B4-BE49-F238E27FC236}">
                <a16:creationId xmlns:a16="http://schemas.microsoft.com/office/drawing/2014/main" id="{86812AC7-2847-4317-BFA5-49963A214F73}"/>
              </a:ext>
            </a:extLst>
          </p:cNvPr>
          <p:cNvSpPr/>
          <p:nvPr/>
        </p:nvSpPr>
        <p:spPr>
          <a:xfrm>
            <a:off x="8230217" y="6017101"/>
            <a:ext cx="356235" cy="3562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6277009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01BB3BB-DD90-F901-CB6E-814AA8FAEF3B}"/>
              </a:ext>
            </a:extLst>
          </p:cNvPr>
          <p:cNvSpPr>
            <a:spLocks noGrp="1"/>
          </p:cNvSpPr>
          <p:nvPr>
            <p:ph type="title"/>
          </p:nvPr>
        </p:nvSpPr>
        <p:spPr/>
        <p:txBody>
          <a:bodyPr/>
          <a:lstStyle/>
          <a:p>
            <a:r>
              <a:rPr kumimoji="1" lang="ja-JP" altLang="en-US" dirty="0"/>
              <a:t>と金、成香、成桂、成銀</a:t>
            </a:r>
          </a:p>
        </p:txBody>
      </p:sp>
      <p:pic>
        <p:nvPicPr>
          <p:cNvPr id="5" name="コンテンツ プレースホルダー 4">
            <a:extLst>
              <a:ext uri="{FF2B5EF4-FFF2-40B4-BE49-F238E27FC236}">
                <a16:creationId xmlns:a16="http://schemas.microsoft.com/office/drawing/2014/main" id="{D91E989C-A9A3-5223-ACEF-F10F8101EB83}"/>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1140839" y="1604308"/>
            <a:ext cx="1762381" cy="2349842"/>
          </a:xfrm>
        </p:spPr>
      </p:pic>
      <p:sp>
        <p:nvSpPr>
          <p:cNvPr id="6" name="テキスト ボックス 5">
            <a:extLst>
              <a:ext uri="{FF2B5EF4-FFF2-40B4-BE49-F238E27FC236}">
                <a16:creationId xmlns:a16="http://schemas.microsoft.com/office/drawing/2014/main" id="{C2FA4CC5-EE7F-6970-5ADE-B958E44C733C}"/>
              </a:ext>
            </a:extLst>
          </p:cNvPr>
          <p:cNvSpPr txBox="1"/>
          <p:nvPr/>
        </p:nvSpPr>
        <p:spPr>
          <a:xfrm>
            <a:off x="5762353" y="1312190"/>
            <a:ext cx="4288353" cy="1631216"/>
          </a:xfrm>
          <a:prstGeom prst="rect">
            <a:avLst/>
          </a:prstGeom>
          <a:noFill/>
        </p:spPr>
        <p:txBody>
          <a:bodyPr wrap="none" rtlCol="0">
            <a:spAutoFit/>
          </a:bodyPr>
          <a:lstStyle/>
          <a:p>
            <a:r>
              <a:rPr lang="ja-JP" altLang="en-US" sz="2000" dirty="0"/>
              <a:t>それぞれ、歩、香車、桂馬、銀将が</a:t>
            </a:r>
            <a:endParaRPr lang="en-US" altLang="ja-JP" sz="2000" dirty="0"/>
          </a:p>
          <a:p>
            <a:r>
              <a:rPr lang="ja-JP" altLang="en-US" sz="2000" dirty="0"/>
              <a:t>成った姿</a:t>
            </a:r>
            <a:endParaRPr lang="en-US" altLang="ja-JP" sz="2000" dirty="0"/>
          </a:p>
          <a:p>
            <a:r>
              <a:rPr lang="ja-JP" altLang="en-US" sz="2000" dirty="0"/>
              <a:t>前、後ろ、右、左、右前、左前に</a:t>
            </a:r>
            <a:endParaRPr lang="en-US" altLang="ja-JP" sz="2000" dirty="0"/>
          </a:p>
          <a:p>
            <a:r>
              <a:rPr lang="ja-JP" altLang="en-US" sz="2000" dirty="0"/>
              <a:t>一マス移動できる</a:t>
            </a:r>
            <a:endParaRPr lang="en-US" altLang="ja-JP" sz="2000" dirty="0"/>
          </a:p>
          <a:p>
            <a:r>
              <a:rPr lang="ja-JP" altLang="en-US" sz="2000" dirty="0"/>
              <a:t>金と同じ、右前、左前</a:t>
            </a:r>
            <a:endParaRPr lang="en-US" altLang="ja-JP" sz="2000" dirty="0"/>
          </a:p>
        </p:txBody>
      </p:sp>
      <p:pic>
        <p:nvPicPr>
          <p:cNvPr id="7" name="コンテンツ プレースホルダー 4">
            <a:extLst>
              <a:ext uri="{FF2B5EF4-FFF2-40B4-BE49-F238E27FC236}">
                <a16:creationId xmlns:a16="http://schemas.microsoft.com/office/drawing/2014/main" id="{7E46833E-BF04-DABE-682D-51A510760EB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407871" y="4196124"/>
            <a:ext cx="1762381" cy="2349840"/>
          </a:xfrm>
          <a:prstGeom prst="rect">
            <a:avLst/>
          </a:prstGeom>
        </p:spPr>
      </p:pic>
      <p:pic>
        <p:nvPicPr>
          <p:cNvPr id="8" name="コンテンツ プレースホルダー 4">
            <a:extLst>
              <a:ext uri="{FF2B5EF4-FFF2-40B4-BE49-F238E27FC236}">
                <a16:creationId xmlns:a16="http://schemas.microsoft.com/office/drawing/2014/main" id="{131805CC-FA87-86EF-D2B7-EB0FCE232F73}"/>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97114" y="3429000"/>
            <a:ext cx="1762381" cy="2349841"/>
          </a:xfrm>
          <a:prstGeom prst="rect">
            <a:avLst/>
          </a:prstGeom>
        </p:spPr>
      </p:pic>
      <p:pic>
        <p:nvPicPr>
          <p:cNvPr id="9" name="コンテンツ プレースホルダー 4">
            <a:extLst>
              <a:ext uri="{FF2B5EF4-FFF2-40B4-BE49-F238E27FC236}">
                <a16:creationId xmlns:a16="http://schemas.microsoft.com/office/drawing/2014/main" id="{826BFC4D-915B-50B7-140C-78D633514ACE}"/>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451596" y="1931232"/>
            <a:ext cx="1762381" cy="2349841"/>
          </a:xfrm>
          <a:prstGeom prst="rect">
            <a:avLst/>
          </a:prstGeom>
        </p:spPr>
      </p:pic>
      <p:pic>
        <p:nvPicPr>
          <p:cNvPr id="10" name="図 9" descr="グラフ, ヒストグラム&#10;&#10;自動的に生成された説明">
            <a:extLst>
              <a:ext uri="{FF2B5EF4-FFF2-40B4-BE49-F238E27FC236}">
                <a16:creationId xmlns:a16="http://schemas.microsoft.com/office/drawing/2014/main" id="{0FB92B4B-F165-193D-5FF7-075DE8E154D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91222" y="2905249"/>
            <a:ext cx="3921854" cy="3921854"/>
          </a:xfrm>
          <a:prstGeom prst="rect">
            <a:avLst/>
          </a:prstGeom>
        </p:spPr>
      </p:pic>
      <p:pic>
        <p:nvPicPr>
          <p:cNvPr id="11" name="コンテンツ プレースホルダー 4">
            <a:extLst>
              <a:ext uri="{FF2B5EF4-FFF2-40B4-BE49-F238E27FC236}">
                <a16:creationId xmlns:a16="http://schemas.microsoft.com/office/drawing/2014/main" id="{22DED821-72B7-B04E-BF6D-62264973DE2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892141" y="5695263"/>
            <a:ext cx="358253" cy="477670"/>
          </a:xfrm>
          <a:prstGeom prst="rect">
            <a:avLst/>
          </a:prstGeom>
        </p:spPr>
      </p:pic>
      <p:sp>
        <p:nvSpPr>
          <p:cNvPr id="12" name="正方形/長方形 11">
            <a:extLst>
              <a:ext uri="{FF2B5EF4-FFF2-40B4-BE49-F238E27FC236}">
                <a16:creationId xmlns:a16="http://schemas.microsoft.com/office/drawing/2014/main" id="{6739C8EA-B147-F2A8-C430-EA709FB2DDA7}"/>
              </a:ext>
            </a:extLst>
          </p:cNvPr>
          <p:cNvSpPr/>
          <p:nvPr/>
        </p:nvSpPr>
        <p:spPr>
          <a:xfrm>
            <a:off x="7516788" y="5401231"/>
            <a:ext cx="356235" cy="3562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a:extLst>
              <a:ext uri="{FF2B5EF4-FFF2-40B4-BE49-F238E27FC236}">
                <a16:creationId xmlns:a16="http://schemas.microsoft.com/office/drawing/2014/main" id="{BAF3AC38-D2B4-6C22-3DE9-66AD78D28555}"/>
              </a:ext>
            </a:extLst>
          </p:cNvPr>
          <p:cNvSpPr/>
          <p:nvPr/>
        </p:nvSpPr>
        <p:spPr>
          <a:xfrm>
            <a:off x="7874032" y="5401231"/>
            <a:ext cx="356235" cy="3562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a:extLst>
              <a:ext uri="{FF2B5EF4-FFF2-40B4-BE49-F238E27FC236}">
                <a16:creationId xmlns:a16="http://schemas.microsoft.com/office/drawing/2014/main" id="{33D36A4D-A3F2-F72F-F132-73F2616C65D1}"/>
              </a:ext>
            </a:extLst>
          </p:cNvPr>
          <p:cNvSpPr/>
          <p:nvPr/>
        </p:nvSpPr>
        <p:spPr>
          <a:xfrm>
            <a:off x="7874032" y="6112216"/>
            <a:ext cx="356235" cy="3562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a:extLst>
              <a:ext uri="{FF2B5EF4-FFF2-40B4-BE49-F238E27FC236}">
                <a16:creationId xmlns:a16="http://schemas.microsoft.com/office/drawing/2014/main" id="{46922601-6A34-ED30-BC52-B0F38D1E46A4}"/>
              </a:ext>
            </a:extLst>
          </p:cNvPr>
          <p:cNvSpPr/>
          <p:nvPr/>
        </p:nvSpPr>
        <p:spPr>
          <a:xfrm>
            <a:off x="7516788" y="5755981"/>
            <a:ext cx="356235" cy="3562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a:extLst>
              <a:ext uri="{FF2B5EF4-FFF2-40B4-BE49-F238E27FC236}">
                <a16:creationId xmlns:a16="http://schemas.microsoft.com/office/drawing/2014/main" id="{27531E5C-116C-2CBA-2581-8A77B8BDE1F5}"/>
              </a:ext>
            </a:extLst>
          </p:cNvPr>
          <p:cNvSpPr/>
          <p:nvPr/>
        </p:nvSpPr>
        <p:spPr>
          <a:xfrm>
            <a:off x="8232285" y="5401231"/>
            <a:ext cx="356235" cy="3562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7" name="正方形/長方形 16">
            <a:extLst>
              <a:ext uri="{FF2B5EF4-FFF2-40B4-BE49-F238E27FC236}">
                <a16:creationId xmlns:a16="http://schemas.microsoft.com/office/drawing/2014/main" id="{25E5D3F8-1CC5-D316-6A83-40DDFA13F005}"/>
              </a:ext>
            </a:extLst>
          </p:cNvPr>
          <p:cNvSpPr/>
          <p:nvPr/>
        </p:nvSpPr>
        <p:spPr>
          <a:xfrm>
            <a:off x="8232285" y="5755982"/>
            <a:ext cx="356235" cy="3562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5232014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01BB3BB-DD90-F901-CB6E-814AA8FAEF3B}"/>
              </a:ext>
            </a:extLst>
          </p:cNvPr>
          <p:cNvSpPr>
            <a:spLocks noGrp="1"/>
          </p:cNvSpPr>
          <p:nvPr>
            <p:ph type="title"/>
          </p:nvPr>
        </p:nvSpPr>
        <p:spPr/>
        <p:txBody>
          <a:bodyPr/>
          <a:lstStyle/>
          <a:p>
            <a:r>
              <a:rPr kumimoji="1" lang="ja-JP" altLang="en-US" dirty="0"/>
              <a:t>竜馬</a:t>
            </a:r>
          </a:p>
        </p:txBody>
      </p:sp>
      <p:pic>
        <p:nvPicPr>
          <p:cNvPr id="5" name="コンテンツ プレースホルダー 4">
            <a:extLst>
              <a:ext uri="{FF2B5EF4-FFF2-40B4-BE49-F238E27FC236}">
                <a16:creationId xmlns:a16="http://schemas.microsoft.com/office/drawing/2014/main" id="{D91E989C-A9A3-5223-ACEF-F10F8101EB83}"/>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1140839" y="1604308"/>
            <a:ext cx="3263503" cy="4351338"/>
          </a:xfrm>
        </p:spPr>
      </p:pic>
      <p:sp>
        <p:nvSpPr>
          <p:cNvPr id="6" name="テキスト ボックス 5">
            <a:extLst>
              <a:ext uri="{FF2B5EF4-FFF2-40B4-BE49-F238E27FC236}">
                <a16:creationId xmlns:a16="http://schemas.microsoft.com/office/drawing/2014/main" id="{C2FA4CC5-EE7F-6970-5ADE-B958E44C733C}"/>
              </a:ext>
            </a:extLst>
          </p:cNvPr>
          <p:cNvSpPr txBox="1"/>
          <p:nvPr/>
        </p:nvSpPr>
        <p:spPr>
          <a:xfrm>
            <a:off x="5627888" y="1176570"/>
            <a:ext cx="4031873" cy="1631216"/>
          </a:xfrm>
          <a:prstGeom prst="rect">
            <a:avLst/>
          </a:prstGeom>
          <a:noFill/>
        </p:spPr>
        <p:txBody>
          <a:bodyPr wrap="none" rtlCol="0">
            <a:spAutoFit/>
          </a:bodyPr>
          <a:lstStyle/>
          <a:p>
            <a:r>
              <a:rPr lang="ja-JP" altLang="en-US" sz="2000" dirty="0"/>
              <a:t>前、後ろ、右、左、に</a:t>
            </a:r>
            <a:endParaRPr lang="en-US" altLang="ja-JP" sz="2000" dirty="0"/>
          </a:p>
          <a:p>
            <a:r>
              <a:rPr lang="ja-JP" altLang="en-US" sz="2000" dirty="0"/>
              <a:t>一マス移動できる</a:t>
            </a:r>
            <a:endParaRPr lang="en-US" altLang="ja-JP" sz="2000" dirty="0"/>
          </a:p>
          <a:p>
            <a:r>
              <a:rPr lang="ja-JP" altLang="en-US" sz="2000" dirty="0"/>
              <a:t>さらに</a:t>
            </a:r>
            <a:endParaRPr lang="en-US" altLang="ja-JP" sz="2000" dirty="0"/>
          </a:p>
          <a:p>
            <a:r>
              <a:rPr lang="ja-JP" altLang="en-US" sz="2000" dirty="0"/>
              <a:t>右前、左前、左後ろ、右後ろに</a:t>
            </a:r>
            <a:endParaRPr lang="en-US" altLang="ja-JP" sz="2000" dirty="0"/>
          </a:p>
          <a:p>
            <a:r>
              <a:rPr lang="ja-JP" altLang="en-US" sz="2000" dirty="0"/>
              <a:t>可能な限り任意のマス移動できる</a:t>
            </a:r>
            <a:endParaRPr lang="en-US" altLang="ja-JP" sz="2000" dirty="0"/>
          </a:p>
        </p:txBody>
      </p:sp>
      <p:pic>
        <p:nvPicPr>
          <p:cNvPr id="3" name="図 2" descr="グラフ, ヒストグラム&#10;&#10;自動的に生成された説明">
            <a:extLst>
              <a:ext uri="{FF2B5EF4-FFF2-40B4-BE49-F238E27FC236}">
                <a16:creationId xmlns:a16="http://schemas.microsoft.com/office/drawing/2014/main" id="{A0E079AB-1B95-8C36-7907-CC88FCFC70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2805495"/>
            <a:ext cx="3921854" cy="3921854"/>
          </a:xfrm>
          <a:prstGeom prst="rect">
            <a:avLst/>
          </a:prstGeom>
        </p:spPr>
      </p:pic>
      <p:pic>
        <p:nvPicPr>
          <p:cNvPr id="4" name="コンテンツ プレースホルダー 4">
            <a:extLst>
              <a:ext uri="{FF2B5EF4-FFF2-40B4-BE49-F238E27FC236}">
                <a16:creationId xmlns:a16="http://schemas.microsoft.com/office/drawing/2014/main" id="{61F84B2C-869E-6ED8-0F60-C6C55E5C15B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874031" y="4510203"/>
            <a:ext cx="358253" cy="477670"/>
          </a:xfrm>
          <a:prstGeom prst="rect">
            <a:avLst/>
          </a:prstGeom>
        </p:spPr>
      </p:pic>
      <p:sp>
        <p:nvSpPr>
          <p:cNvPr id="7" name="正方形/長方形 6">
            <a:extLst>
              <a:ext uri="{FF2B5EF4-FFF2-40B4-BE49-F238E27FC236}">
                <a16:creationId xmlns:a16="http://schemas.microsoft.com/office/drawing/2014/main" id="{8AE3E5F7-A2A9-9586-157A-BE1B1ABF0BFF}"/>
              </a:ext>
            </a:extLst>
          </p:cNvPr>
          <p:cNvSpPr/>
          <p:nvPr/>
        </p:nvSpPr>
        <p:spPr>
          <a:xfrm>
            <a:off x="8224575" y="4221939"/>
            <a:ext cx="356235" cy="3562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46EBD8B2-5C65-E9CA-93A7-CF65716ACFF2}"/>
              </a:ext>
            </a:extLst>
          </p:cNvPr>
          <p:cNvSpPr/>
          <p:nvPr/>
        </p:nvSpPr>
        <p:spPr>
          <a:xfrm>
            <a:off x="6808877" y="5662089"/>
            <a:ext cx="356235" cy="3562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AE442D96-9C13-D46F-03C2-273D5F1157DE}"/>
              </a:ext>
            </a:extLst>
          </p:cNvPr>
          <p:cNvSpPr/>
          <p:nvPr/>
        </p:nvSpPr>
        <p:spPr>
          <a:xfrm>
            <a:off x="8945435" y="3509469"/>
            <a:ext cx="356235" cy="3562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a:extLst>
              <a:ext uri="{FF2B5EF4-FFF2-40B4-BE49-F238E27FC236}">
                <a16:creationId xmlns:a16="http://schemas.microsoft.com/office/drawing/2014/main" id="{9604D503-9672-EF22-4181-D0A76881068D}"/>
              </a:ext>
            </a:extLst>
          </p:cNvPr>
          <p:cNvSpPr/>
          <p:nvPr/>
        </p:nvSpPr>
        <p:spPr>
          <a:xfrm>
            <a:off x="8589200" y="3865704"/>
            <a:ext cx="356235" cy="3562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a:extLst>
              <a:ext uri="{FF2B5EF4-FFF2-40B4-BE49-F238E27FC236}">
                <a16:creationId xmlns:a16="http://schemas.microsoft.com/office/drawing/2014/main" id="{5A2C36E3-6877-0CEF-1F86-254A6737D1C0}"/>
              </a:ext>
            </a:extLst>
          </p:cNvPr>
          <p:cNvSpPr/>
          <p:nvPr/>
        </p:nvSpPr>
        <p:spPr>
          <a:xfrm>
            <a:off x="7165112" y="5296591"/>
            <a:ext cx="356235" cy="3562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2" name="正方形/長方形 11">
            <a:extLst>
              <a:ext uri="{FF2B5EF4-FFF2-40B4-BE49-F238E27FC236}">
                <a16:creationId xmlns:a16="http://schemas.microsoft.com/office/drawing/2014/main" id="{A489177B-3880-A223-08F9-94A03EB1116F}"/>
              </a:ext>
            </a:extLst>
          </p:cNvPr>
          <p:cNvSpPr/>
          <p:nvPr/>
        </p:nvSpPr>
        <p:spPr>
          <a:xfrm>
            <a:off x="7522881" y="4942079"/>
            <a:ext cx="356235" cy="3562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a:extLst>
              <a:ext uri="{FF2B5EF4-FFF2-40B4-BE49-F238E27FC236}">
                <a16:creationId xmlns:a16="http://schemas.microsoft.com/office/drawing/2014/main" id="{37D541C2-9748-12AF-4871-2535D1E0158A}"/>
              </a:ext>
            </a:extLst>
          </p:cNvPr>
          <p:cNvSpPr/>
          <p:nvPr/>
        </p:nvSpPr>
        <p:spPr>
          <a:xfrm>
            <a:off x="9303526" y="3153234"/>
            <a:ext cx="356235" cy="3562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a:extLst>
              <a:ext uri="{FF2B5EF4-FFF2-40B4-BE49-F238E27FC236}">
                <a16:creationId xmlns:a16="http://schemas.microsoft.com/office/drawing/2014/main" id="{D3F4124F-CBAB-E389-9105-07114A38C359}"/>
              </a:ext>
            </a:extLst>
          </p:cNvPr>
          <p:cNvSpPr/>
          <p:nvPr/>
        </p:nvSpPr>
        <p:spPr>
          <a:xfrm>
            <a:off x="6452642" y="6014878"/>
            <a:ext cx="356235" cy="3562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a:extLst>
              <a:ext uri="{FF2B5EF4-FFF2-40B4-BE49-F238E27FC236}">
                <a16:creationId xmlns:a16="http://schemas.microsoft.com/office/drawing/2014/main" id="{B8CDDF86-DC21-9E90-0FA3-7BD8D40D6AA1}"/>
              </a:ext>
            </a:extLst>
          </p:cNvPr>
          <p:cNvSpPr/>
          <p:nvPr/>
        </p:nvSpPr>
        <p:spPr>
          <a:xfrm>
            <a:off x="6452642" y="3162355"/>
            <a:ext cx="356235" cy="3562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a:extLst>
              <a:ext uri="{FF2B5EF4-FFF2-40B4-BE49-F238E27FC236}">
                <a16:creationId xmlns:a16="http://schemas.microsoft.com/office/drawing/2014/main" id="{F7A9EDDB-436E-CB91-1EF8-9E4DC8269990}"/>
              </a:ext>
            </a:extLst>
          </p:cNvPr>
          <p:cNvSpPr/>
          <p:nvPr/>
        </p:nvSpPr>
        <p:spPr>
          <a:xfrm>
            <a:off x="9303526" y="6014877"/>
            <a:ext cx="356235" cy="3562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正方形/長方形 16">
            <a:extLst>
              <a:ext uri="{FF2B5EF4-FFF2-40B4-BE49-F238E27FC236}">
                <a16:creationId xmlns:a16="http://schemas.microsoft.com/office/drawing/2014/main" id="{8F8B460F-534B-5249-DBC5-7091D6BD614A}"/>
              </a:ext>
            </a:extLst>
          </p:cNvPr>
          <p:cNvSpPr/>
          <p:nvPr/>
        </p:nvSpPr>
        <p:spPr>
          <a:xfrm>
            <a:off x="6808247" y="3516867"/>
            <a:ext cx="356235" cy="3562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正方形/長方形 17">
            <a:extLst>
              <a:ext uri="{FF2B5EF4-FFF2-40B4-BE49-F238E27FC236}">
                <a16:creationId xmlns:a16="http://schemas.microsoft.com/office/drawing/2014/main" id="{17C67104-F1E4-5563-BD05-BEA151EEAD65}"/>
              </a:ext>
            </a:extLst>
          </p:cNvPr>
          <p:cNvSpPr/>
          <p:nvPr/>
        </p:nvSpPr>
        <p:spPr>
          <a:xfrm>
            <a:off x="7165111" y="3876011"/>
            <a:ext cx="356235" cy="3562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正方形/長方形 18">
            <a:extLst>
              <a:ext uri="{FF2B5EF4-FFF2-40B4-BE49-F238E27FC236}">
                <a16:creationId xmlns:a16="http://schemas.microsoft.com/office/drawing/2014/main" id="{BF287679-FA50-53F4-8DB8-CD73E0C85E2A}"/>
              </a:ext>
            </a:extLst>
          </p:cNvPr>
          <p:cNvSpPr/>
          <p:nvPr/>
        </p:nvSpPr>
        <p:spPr>
          <a:xfrm>
            <a:off x="8945435" y="5662089"/>
            <a:ext cx="356235" cy="3562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正方形/長方形 19">
            <a:extLst>
              <a:ext uri="{FF2B5EF4-FFF2-40B4-BE49-F238E27FC236}">
                <a16:creationId xmlns:a16="http://schemas.microsoft.com/office/drawing/2014/main" id="{B54797A6-916E-DD94-9419-C1A5BAAA5B31}"/>
              </a:ext>
            </a:extLst>
          </p:cNvPr>
          <p:cNvSpPr/>
          <p:nvPr/>
        </p:nvSpPr>
        <p:spPr>
          <a:xfrm>
            <a:off x="7516781" y="4221938"/>
            <a:ext cx="356235" cy="3562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a:extLst>
              <a:ext uri="{FF2B5EF4-FFF2-40B4-BE49-F238E27FC236}">
                <a16:creationId xmlns:a16="http://schemas.microsoft.com/office/drawing/2014/main" id="{87468EB5-49B3-2B0D-4097-3A65D197C2EC}"/>
              </a:ext>
            </a:extLst>
          </p:cNvPr>
          <p:cNvSpPr/>
          <p:nvPr/>
        </p:nvSpPr>
        <p:spPr>
          <a:xfrm>
            <a:off x="8589199" y="5296591"/>
            <a:ext cx="356235" cy="3562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正方形/長方形 21">
            <a:extLst>
              <a:ext uri="{FF2B5EF4-FFF2-40B4-BE49-F238E27FC236}">
                <a16:creationId xmlns:a16="http://schemas.microsoft.com/office/drawing/2014/main" id="{952A2D0F-B635-D349-8965-63DFCBA5982F}"/>
              </a:ext>
            </a:extLst>
          </p:cNvPr>
          <p:cNvSpPr/>
          <p:nvPr/>
        </p:nvSpPr>
        <p:spPr>
          <a:xfrm>
            <a:off x="8234480" y="4942079"/>
            <a:ext cx="356235" cy="3562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正方形/長方形 22">
            <a:extLst>
              <a:ext uri="{FF2B5EF4-FFF2-40B4-BE49-F238E27FC236}">
                <a16:creationId xmlns:a16="http://schemas.microsoft.com/office/drawing/2014/main" id="{0C47713E-E66D-B7F0-7DF7-4991CACBC8F7}"/>
              </a:ext>
            </a:extLst>
          </p:cNvPr>
          <p:cNvSpPr/>
          <p:nvPr/>
        </p:nvSpPr>
        <p:spPr>
          <a:xfrm>
            <a:off x="8231429" y="4587108"/>
            <a:ext cx="356235" cy="3562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正方形/長方形 23">
            <a:extLst>
              <a:ext uri="{FF2B5EF4-FFF2-40B4-BE49-F238E27FC236}">
                <a16:creationId xmlns:a16="http://schemas.microsoft.com/office/drawing/2014/main" id="{221C0053-ADEA-8BB4-FE63-51E4CB7B7B66}"/>
              </a:ext>
            </a:extLst>
          </p:cNvPr>
          <p:cNvSpPr/>
          <p:nvPr/>
        </p:nvSpPr>
        <p:spPr>
          <a:xfrm>
            <a:off x="7877155" y="4943343"/>
            <a:ext cx="356235" cy="3562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正方形/長方形 24">
            <a:extLst>
              <a:ext uri="{FF2B5EF4-FFF2-40B4-BE49-F238E27FC236}">
                <a16:creationId xmlns:a16="http://schemas.microsoft.com/office/drawing/2014/main" id="{0365FA43-DABD-0736-8D44-0B0F79AC9971}"/>
              </a:ext>
            </a:extLst>
          </p:cNvPr>
          <p:cNvSpPr/>
          <p:nvPr/>
        </p:nvSpPr>
        <p:spPr>
          <a:xfrm>
            <a:off x="7524655" y="4581146"/>
            <a:ext cx="356235" cy="3562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正方形/長方形 25">
            <a:extLst>
              <a:ext uri="{FF2B5EF4-FFF2-40B4-BE49-F238E27FC236}">
                <a16:creationId xmlns:a16="http://schemas.microsoft.com/office/drawing/2014/main" id="{5495E7AD-3092-91C1-70E1-5884A643C062}"/>
              </a:ext>
            </a:extLst>
          </p:cNvPr>
          <p:cNvSpPr/>
          <p:nvPr/>
        </p:nvSpPr>
        <p:spPr>
          <a:xfrm>
            <a:off x="7874615" y="4227230"/>
            <a:ext cx="356235" cy="3562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9044044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01BB3BB-DD90-F901-CB6E-814AA8FAEF3B}"/>
              </a:ext>
            </a:extLst>
          </p:cNvPr>
          <p:cNvSpPr>
            <a:spLocks noGrp="1"/>
          </p:cNvSpPr>
          <p:nvPr>
            <p:ph type="title"/>
          </p:nvPr>
        </p:nvSpPr>
        <p:spPr/>
        <p:txBody>
          <a:bodyPr/>
          <a:lstStyle/>
          <a:p>
            <a:r>
              <a:rPr lang="ja-JP" altLang="en-US" dirty="0"/>
              <a:t>龍王</a:t>
            </a:r>
            <a:endParaRPr kumimoji="1" lang="ja-JP" altLang="en-US" dirty="0"/>
          </a:p>
        </p:txBody>
      </p:sp>
      <p:pic>
        <p:nvPicPr>
          <p:cNvPr id="5" name="コンテンツ プレースホルダー 4">
            <a:extLst>
              <a:ext uri="{FF2B5EF4-FFF2-40B4-BE49-F238E27FC236}">
                <a16:creationId xmlns:a16="http://schemas.microsoft.com/office/drawing/2014/main" id="{D91E989C-A9A3-5223-ACEF-F10F8101EB83}"/>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1140839" y="1604308"/>
            <a:ext cx="3263503" cy="4351338"/>
          </a:xfrm>
        </p:spPr>
      </p:pic>
      <p:sp>
        <p:nvSpPr>
          <p:cNvPr id="6" name="テキスト ボックス 5">
            <a:extLst>
              <a:ext uri="{FF2B5EF4-FFF2-40B4-BE49-F238E27FC236}">
                <a16:creationId xmlns:a16="http://schemas.microsoft.com/office/drawing/2014/main" id="{C2FA4CC5-EE7F-6970-5ADE-B958E44C733C}"/>
              </a:ext>
            </a:extLst>
          </p:cNvPr>
          <p:cNvSpPr txBox="1"/>
          <p:nvPr/>
        </p:nvSpPr>
        <p:spPr>
          <a:xfrm>
            <a:off x="5633109" y="1202740"/>
            <a:ext cx="4031873" cy="1631216"/>
          </a:xfrm>
          <a:prstGeom prst="rect">
            <a:avLst/>
          </a:prstGeom>
          <a:noFill/>
        </p:spPr>
        <p:txBody>
          <a:bodyPr wrap="none" rtlCol="0">
            <a:spAutoFit/>
          </a:bodyPr>
          <a:lstStyle/>
          <a:p>
            <a:r>
              <a:rPr lang="ja-JP" altLang="en-US" sz="2000" dirty="0"/>
              <a:t>右前、左前、左後ろ、右後ろに</a:t>
            </a:r>
            <a:endParaRPr lang="en-US" altLang="ja-JP" sz="2000" dirty="0"/>
          </a:p>
          <a:p>
            <a:r>
              <a:rPr lang="ja-JP" altLang="en-US" sz="2000" dirty="0"/>
              <a:t>一マス移動できる</a:t>
            </a:r>
            <a:endParaRPr lang="en-US" altLang="ja-JP" sz="2000" dirty="0"/>
          </a:p>
          <a:p>
            <a:r>
              <a:rPr lang="ja-JP" altLang="en-US" sz="2000" dirty="0"/>
              <a:t>さらに</a:t>
            </a:r>
            <a:endParaRPr lang="en-US" altLang="ja-JP" sz="2000" dirty="0"/>
          </a:p>
          <a:p>
            <a:r>
              <a:rPr lang="ja-JP" altLang="en-US" sz="2000" dirty="0"/>
              <a:t>前、後ろ、右、左、に</a:t>
            </a:r>
            <a:endParaRPr lang="en-US" altLang="ja-JP" sz="2000" dirty="0"/>
          </a:p>
          <a:p>
            <a:r>
              <a:rPr lang="ja-JP" altLang="en-US" sz="2000" dirty="0"/>
              <a:t>可能な限り任意のマス移動できる</a:t>
            </a:r>
            <a:endParaRPr lang="en-US" altLang="ja-JP" sz="2000" dirty="0"/>
          </a:p>
        </p:txBody>
      </p:sp>
      <p:pic>
        <p:nvPicPr>
          <p:cNvPr id="3" name="図 2" descr="グラフ, ヒストグラム&#10;&#10;自動的に生成された説明">
            <a:extLst>
              <a:ext uri="{FF2B5EF4-FFF2-40B4-BE49-F238E27FC236}">
                <a16:creationId xmlns:a16="http://schemas.microsoft.com/office/drawing/2014/main" id="{D2AF029E-0F0A-EFC5-2995-E4B7B79713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2805495"/>
            <a:ext cx="3921854" cy="3921854"/>
          </a:xfrm>
          <a:prstGeom prst="rect">
            <a:avLst/>
          </a:prstGeom>
        </p:spPr>
      </p:pic>
      <p:pic>
        <p:nvPicPr>
          <p:cNvPr id="4" name="コンテンツ プレースホルダー 4">
            <a:extLst>
              <a:ext uri="{FF2B5EF4-FFF2-40B4-BE49-F238E27FC236}">
                <a16:creationId xmlns:a16="http://schemas.microsoft.com/office/drawing/2014/main" id="{49C7C89B-0A68-ACF3-DCCC-F97B1DB45E5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874031" y="4510203"/>
            <a:ext cx="358253" cy="477670"/>
          </a:xfrm>
          <a:prstGeom prst="rect">
            <a:avLst/>
          </a:prstGeom>
        </p:spPr>
      </p:pic>
      <p:sp>
        <p:nvSpPr>
          <p:cNvPr id="7" name="正方形/長方形 6">
            <a:extLst>
              <a:ext uri="{FF2B5EF4-FFF2-40B4-BE49-F238E27FC236}">
                <a16:creationId xmlns:a16="http://schemas.microsoft.com/office/drawing/2014/main" id="{02CFA8F3-ACE9-0267-ACDA-CEB4AB0DA32C}"/>
              </a:ext>
            </a:extLst>
          </p:cNvPr>
          <p:cNvSpPr/>
          <p:nvPr/>
        </p:nvSpPr>
        <p:spPr>
          <a:xfrm>
            <a:off x="7880491" y="4237008"/>
            <a:ext cx="356235" cy="3562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E9B113D3-D61D-E83C-DFBD-2403E8F4DF78}"/>
              </a:ext>
            </a:extLst>
          </p:cNvPr>
          <p:cNvSpPr/>
          <p:nvPr/>
        </p:nvSpPr>
        <p:spPr>
          <a:xfrm>
            <a:off x="7879438" y="5662088"/>
            <a:ext cx="356235" cy="3562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37354BE9-C3CA-E4DE-9BA1-041BAC8A2DE7}"/>
              </a:ext>
            </a:extLst>
          </p:cNvPr>
          <p:cNvSpPr/>
          <p:nvPr/>
        </p:nvSpPr>
        <p:spPr>
          <a:xfrm>
            <a:off x="7879438" y="3516867"/>
            <a:ext cx="356235" cy="3562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a:extLst>
              <a:ext uri="{FF2B5EF4-FFF2-40B4-BE49-F238E27FC236}">
                <a16:creationId xmlns:a16="http://schemas.microsoft.com/office/drawing/2014/main" id="{B4F22BCA-A82F-536C-CC7F-E6DCDB3F1EF9}"/>
              </a:ext>
            </a:extLst>
          </p:cNvPr>
          <p:cNvSpPr/>
          <p:nvPr/>
        </p:nvSpPr>
        <p:spPr>
          <a:xfrm>
            <a:off x="7875039" y="3872241"/>
            <a:ext cx="356235" cy="3562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a:extLst>
              <a:ext uri="{FF2B5EF4-FFF2-40B4-BE49-F238E27FC236}">
                <a16:creationId xmlns:a16="http://schemas.microsoft.com/office/drawing/2014/main" id="{90C5CB82-96CA-3428-8204-B15810152A84}"/>
              </a:ext>
            </a:extLst>
          </p:cNvPr>
          <p:cNvSpPr/>
          <p:nvPr/>
        </p:nvSpPr>
        <p:spPr>
          <a:xfrm>
            <a:off x="7880491" y="5293411"/>
            <a:ext cx="356235" cy="3562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2" name="正方形/長方形 11">
            <a:extLst>
              <a:ext uri="{FF2B5EF4-FFF2-40B4-BE49-F238E27FC236}">
                <a16:creationId xmlns:a16="http://schemas.microsoft.com/office/drawing/2014/main" id="{A323D1DE-0C59-5FC8-4205-9C1AFB9E3FD2}"/>
              </a:ext>
            </a:extLst>
          </p:cNvPr>
          <p:cNvSpPr/>
          <p:nvPr/>
        </p:nvSpPr>
        <p:spPr>
          <a:xfrm>
            <a:off x="7883215" y="4940900"/>
            <a:ext cx="356235" cy="3562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a:extLst>
              <a:ext uri="{FF2B5EF4-FFF2-40B4-BE49-F238E27FC236}">
                <a16:creationId xmlns:a16="http://schemas.microsoft.com/office/drawing/2014/main" id="{86C9EE32-9EB5-8789-43C9-E12086BE3F03}"/>
              </a:ext>
            </a:extLst>
          </p:cNvPr>
          <p:cNvSpPr/>
          <p:nvPr/>
        </p:nvSpPr>
        <p:spPr>
          <a:xfrm>
            <a:off x="7876049" y="3162355"/>
            <a:ext cx="356235" cy="3562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4" name="正方形/長方形 13">
            <a:extLst>
              <a:ext uri="{FF2B5EF4-FFF2-40B4-BE49-F238E27FC236}">
                <a16:creationId xmlns:a16="http://schemas.microsoft.com/office/drawing/2014/main" id="{0752F1E3-4B0F-9CC3-385C-EEC96A33FA53}"/>
              </a:ext>
            </a:extLst>
          </p:cNvPr>
          <p:cNvSpPr/>
          <p:nvPr/>
        </p:nvSpPr>
        <p:spPr>
          <a:xfrm>
            <a:off x="7883214" y="6026159"/>
            <a:ext cx="356235" cy="3562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a:extLst>
              <a:ext uri="{FF2B5EF4-FFF2-40B4-BE49-F238E27FC236}">
                <a16:creationId xmlns:a16="http://schemas.microsoft.com/office/drawing/2014/main" id="{5CAB7160-E979-7AF1-C730-2B1132A1D0A2}"/>
              </a:ext>
            </a:extLst>
          </p:cNvPr>
          <p:cNvSpPr/>
          <p:nvPr/>
        </p:nvSpPr>
        <p:spPr>
          <a:xfrm>
            <a:off x="6446499" y="4593242"/>
            <a:ext cx="356235" cy="3562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a:extLst>
              <a:ext uri="{FF2B5EF4-FFF2-40B4-BE49-F238E27FC236}">
                <a16:creationId xmlns:a16="http://schemas.microsoft.com/office/drawing/2014/main" id="{D8E73BAD-C21B-0A10-6A08-F704C535B94B}"/>
              </a:ext>
            </a:extLst>
          </p:cNvPr>
          <p:cNvSpPr/>
          <p:nvPr/>
        </p:nvSpPr>
        <p:spPr>
          <a:xfrm>
            <a:off x="9308747" y="4593241"/>
            <a:ext cx="356235" cy="3562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正方形/長方形 16">
            <a:extLst>
              <a:ext uri="{FF2B5EF4-FFF2-40B4-BE49-F238E27FC236}">
                <a16:creationId xmlns:a16="http://schemas.microsoft.com/office/drawing/2014/main" id="{82DA39C4-53CA-4B8D-78C5-11CA24B2C455}"/>
              </a:ext>
            </a:extLst>
          </p:cNvPr>
          <p:cNvSpPr/>
          <p:nvPr/>
        </p:nvSpPr>
        <p:spPr>
          <a:xfrm>
            <a:off x="6813302" y="4593243"/>
            <a:ext cx="356235" cy="3562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正方形/長方形 17">
            <a:extLst>
              <a:ext uri="{FF2B5EF4-FFF2-40B4-BE49-F238E27FC236}">
                <a16:creationId xmlns:a16="http://schemas.microsoft.com/office/drawing/2014/main" id="{82296CFD-E4E9-DCA9-A667-1B6B19BF573C}"/>
              </a:ext>
            </a:extLst>
          </p:cNvPr>
          <p:cNvSpPr/>
          <p:nvPr/>
        </p:nvSpPr>
        <p:spPr>
          <a:xfrm>
            <a:off x="7164482" y="4593243"/>
            <a:ext cx="356235" cy="3562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正方形/長方形 18">
            <a:extLst>
              <a:ext uri="{FF2B5EF4-FFF2-40B4-BE49-F238E27FC236}">
                <a16:creationId xmlns:a16="http://schemas.microsoft.com/office/drawing/2014/main" id="{00C705F7-2E82-DCBC-9AD8-3DFBB4272639}"/>
              </a:ext>
            </a:extLst>
          </p:cNvPr>
          <p:cNvSpPr/>
          <p:nvPr/>
        </p:nvSpPr>
        <p:spPr>
          <a:xfrm>
            <a:off x="8948049" y="4593241"/>
            <a:ext cx="356235" cy="3562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正方形/長方形 19">
            <a:extLst>
              <a:ext uri="{FF2B5EF4-FFF2-40B4-BE49-F238E27FC236}">
                <a16:creationId xmlns:a16="http://schemas.microsoft.com/office/drawing/2014/main" id="{573AD6D9-16CD-9B56-F1DA-D1E3428F0CD7}"/>
              </a:ext>
            </a:extLst>
          </p:cNvPr>
          <p:cNvSpPr/>
          <p:nvPr/>
        </p:nvSpPr>
        <p:spPr>
          <a:xfrm>
            <a:off x="7524256" y="4586388"/>
            <a:ext cx="356235" cy="3562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a:extLst>
              <a:ext uri="{FF2B5EF4-FFF2-40B4-BE49-F238E27FC236}">
                <a16:creationId xmlns:a16="http://schemas.microsoft.com/office/drawing/2014/main" id="{061A80B3-5A63-9723-5998-612F377A60F0}"/>
              </a:ext>
            </a:extLst>
          </p:cNvPr>
          <p:cNvSpPr/>
          <p:nvPr/>
        </p:nvSpPr>
        <p:spPr>
          <a:xfrm>
            <a:off x="8589582" y="4593241"/>
            <a:ext cx="356235" cy="3562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正方形/長方形 21">
            <a:extLst>
              <a:ext uri="{FF2B5EF4-FFF2-40B4-BE49-F238E27FC236}">
                <a16:creationId xmlns:a16="http://schemas.microsoft.com/office/drawing/2014/main" id="{65F21028-3CAA-88EB-7C6D-C2F21632A30D}"/>
              </a:ext>
            </a:extLst>
          </p:cNvPr>
          <p:cNvSpPr/>
          <p:nvPr/>
        </p:nvSpPr>
        <p:spPr>
          <a:xfrm>
            <a:off x="8238942" y="4588304"/>
            <a:ext cx="356235" cy="3562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正方形/長方形 22">
            <a:extLst>
              <a:ext uri="{FF2B5EF4-FFF2-40B4-BE49-F238E27FC236}">
                <a16:creationId xmlns:a16="http://schemas.microsoft.com/office/drawing/2014/main" id="{F10A1CC9-59B7-4A98-FA4D-B7464083697F}"/>
              </a:ext>
            </a:extLst>
          </p:cNvPr>
          <p:cNvSpPr/>
          <p:nvPr/>
        </p:nvSpPr>
        <p:spPr>
          <a:xfrm>
            <a:off x="8240698" y="4243349"/>
            <a:ext cx="356235" cy="3562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正方形/長方形 23">
            <a:extLst>
              <a:ext uri="{FF2B5EF4-FFF2-40B4-BE49-F238E27FC236}">
                <a16:creationId xmlns:a16="http://schemas.microsoft.com/office/drawing/2014/main" id="{4530C0EE-0CF0-88D1-4010-AF40B422328A}"/>
              </a:ext>
            </a:extLst>
          </p:cNvPr>
          <p:cNvSpPr/>
          <p:nvPr/>
        </p:nvSpPr>
        <p:spPr>
          <a:xfrm>
            <a:off x="8241189" y="4943657"/>
            <a:ext cx="356235" cy="3562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正方形/長方形 24">
            <a:extLst>
              <a:ext uri="{FF2B5EF4-FFF2-40B4-BE49-F238E27FC236}">
                <a16:creationId xmlns:a16="http://schemas.microsoft.com/office/drawing/2014/main" id="{3F53D50F-A03D-7A2D-CE74-85CD0EBA69E9}"/>
              </a:ext>
            </a:extLst>
          </p:cNvPr>
          <p:cNvSpPr/>
          <p:nvPr/>
        </p:nvSpPr>
        <p:spPr>
          <a:xfrm>
            <a:off x="7526552" y="4949476"/>
            <a:ext cx="356235" cy="3562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正方形/長方形 25">
            <a:extLst>
              <a:ext uri="{FF2B5EF4-FFF2-40B4-BE49-F238E27FC236}">
                <a16:creationId xmlns:a16="http://schemas.microsoft.com/office/drawing/2014/main" id="{DCE81151-36C8-A96A-DACD-28199B16E360}"/>
              </a:ext>
            </a:extLst>
          </p:cNvPr>
          <p:cNvSpPr/>
          <p:nvPr/>
        </p:nvSpPr>
        <p:spPr>
          <a:xfrm>
            <a:off x="7526553" y="4237006"/>
            <a:ext cx="356235" cy="3562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2329687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0B6FE47-575E-411E-E046-A0C212B9A065}"/>
              </a:ext>
            </a:extLst>
          </p:cNvPr>
          <p:cNvSpPr>
            <a:spLocks noGrp="1"/>
          </p:cNvSpPr>
          <p:nvPr>
            <p:ph type="title"/>
          </p:nvPr>
        </p:nvSpPr>
        <p:spPr/>
        <p:txBody>
          <a:bodyPr/>
          <a:lstStyle/>
          <a:p>
            <a:r>
              <a:rPr kumimoji="1" lang="ja-JP" altLang="en-US" dirty="0"/>
              <a:t>勝敗の決定</a:t>
            </a:r>
          </a:p>
        </p:txBody>
      </p:sp>
      <p:sp>
        <p:nvSpPr>
          <p:cNvPr id="3" name="コンテンツ プレースホルダー 2">
            <a:extLst>
              <a:ext uri="{FF2B5EF4-FFF2-40B4-BE49-F238E27FC236}">
                <a16:creationId xmlns:a16="http://schemas.microsoft.com/office/drawing/2014/main" id="{2EE35908-6853-B0A5-94D7-3AB34D52F811}"/>
              </a:ext>
            </a:extLst>
          </p:cNvPr>
          <p:cNvSpPr>
            <a:spLocks noGrp="1"/>
          </p:cNvSpPr>
          <p:nvPr>
            <p:ph idx="1"/>
          </p:nvPr>
        </p:nvSpPr>
        <p:spPr/>
        <p:txBody>
          <a:bodyPr>
            <a:normAutofit/>
          </a:bodyPr>
          <a:lstStyle/>
          <a:p>
            <a:r>
              <a:rPr kumimoji="1" lang="ja-JP" altLang="en-US" dirty="0"/>
              <a:t>相手の王将を先に取ったほうが勝ち</a:t>
            </a:r>
            <a:endParaRPr kumimoji="1" lang="en-US" altLang="ja-JP" dirty="0"/>
          </a:p>
          <a:p>
            <a:pPr marL="0" indent="0">
              <a:buNone/>
            </a:pPr>
            <a:endParaRPr kumimoji="1" lang="en-US" altLang="ja-JP" dirty="0"/>
          </a:p>
          <a:p>
            <a:r>
              <a:rPr lang="ja-JP" altLang="en-US" dirty="0"/>
              <a:t>普通の将棋は、何をどう動かしても王将を取られる状態を詰みと言いその時点で敗北だが、ポイントが絡むと難しそうだったので実装していない</a:t>
            </a:r>
            <a:endParaRPr lang="en-US" altLang="ja-JP" dirty="0"/>
          </a:p>
          <a:p>
            <a:pPr marL="0" indent="0">
              <a:buNone/>
            </a:pPr>
            <a:endParaRPr kumimoji="1" lang="en-US" altLang="ja-JP" dirty="0"/>
          </a:p>
          <a:p>
            <a:r>
              <a:rPr kumimoji="1" lang="ja-JP" altLang="en-US" dirty="0"/>
              <a:t>本来の将棋はどちらかが反則を行ったらその相手が勝利する</a:t>
            </a:r>
            <a:r>
              <a:rPr lang="ja-JP" altLang="en-US" dirty="0"/>
              <a:t>が、このゲームでは、そもそも反則を行えないようになっている（現在二歩のみ実装済み）</a:t>
            </a:r>
            <a:endParaRPr kumimoji="1" lang="ja-JP" altLang="en-US" dirty="0"/>
          </a:p>
        </p:txBody>
      </p:sp>
    </p:spTree>
    <p:extLst>
      <p:ext uri="{BB962C8B-B14F-4D97-AF65-F5344CB8AC3E}">
        <p14:creationId xmlns:p14="http://schemas.microsoft.com/office/powerpoint/2010/main" val="24108945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0B6FE47-575E-411E-E046-A0C212B9A065}"/>
              </a:ext>
            </a:extLst>
          </p:cNvPr>
          <p:cNvSpPr>
            <a:spLocks noGrp="1"/>
          </p:cNvSpPr>
          <p:nvPr>
            <p:ph type="title"/>
          </p:nvPr>
        </p:nvSpPr>
        <p:spPr/>
        <p:txBody>
          <a:bodyPr/>
          <a:lstStyle/>
          <a:p>
            <a:r>
              <a:rPr kumimoji="1" lang="ja-JP" altLang="en-US" dirty="0"/>
              <a:t>反則</a:t>
            </a:r>
          </a:p>
        </p:txBody>
      </p:sp>
      <p:sp>
        <p:nvSpPr>
          <p:cNvPr id="3" name="コンテンツ プレースホルダー 2">
            <a:extLst>
              <a:ext uri="{FF2B5EF4-FFF2-40B4-BE49-F238E27FC236}">
                <a16:creationId xmlns:a16="http://schemas.microsoft.com/office/drawing/2014/main" id="{2EE35908-6853-B0A5-94D7-3AB34D52F811}"/>
              </a:ext>
            </a:extLst>
          </p:cNvPr>
          <p:cNvSpPr>
            <a:spLocks noGrp="1"/>
          </p:cNvSpPr>
          <p:nvPr>
            <p:ph idx="1"/>
          </p:nvPr>
        </p:nvSpPr>
        <p:spPr/>
        <p:txBody>
          <a:bodyPr>
            <a:normAutofit/>
          </a:bodyPr>
          <a:lstStyle/>
          <a:p>
            <a:r>
              <a:rPr kumimoji="1" lang="ja-JP" altLang="en-US" dirty="0"/>
              <a:t>このゲームでは「二歩」のみ実装している</a:t>
            </a:r>
            <a:endParaRPr kumimoji="1" lang="en-US" altLang="ja-JP" dirty="0"/>
          </a:p>
          <a:p>
            <a:pPr marL="0" indent="0">
              <a:buNone/>
            </a:pPr>
            <a:r>
              <a:rPr lang="ja-JP" altLang="en-US" dirty="0"/>
              <a:t>同じ縦列に「歩」が二つ以上存在する状態のことを指す</a:t>
            </a:r>
            <a:endParaRPr lang="en-US" altLang="ja-JP" dirty="0"/>
          </a:p>
          <a:p>
            <a:pPr marL="0" indent="0">
              <a:buNone/>
            </a:pPr>
            <a:r>
              <a:rPr kumimoji="1" lang="ja-JP" altLang="en-US" dirty="0"/>
              <a:t>この状態になったら即敗北だが、このゲームではそもそも二歩の状態にできないようなプログラム</a:t>
            </a:r>
            <a:r>
              <a:rPr lang="ja-JP" altLang="en-US" dirty="0"/>
              <a:t>になっている</a:t>
            </a:r>
            <a:endParaRPr lang="en-US" altLang="ja-JP" dirty="0"/>
          </a:p>
          <a:p>
            <a:pPr marL="0" indent="0">
              <a:buNone/>
            </a:pPr>
            <a:r>
              <a:rPr kumimoji="1" lang="ja-JP" altLang="en-US" dirty="0"/>
              <a:t>ので、気にしなくても大丈夫、手持ちの歩を置けないときは二歩を疑ってほしい（画面上部のログに「二歩です」と表示される）</a:t>
            </a:r>
            <a:endParaRPr kumimoji="1" lang="en-US" altLang="ja-JP" dirty="0"/>
          </a:p>
        </p:txBody>
      </p:sp>
    </p:spTree>
    <p:extLst>
      <p:ext uri="{BB962C8B-B14F-4D97-AF65-F5344CB8AC3E}">
        <p14:creationId xmlns:p14="http://schemas.microsoft.com/office/powerpoint/2010/main" val="783759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B997EC7-8BB4-7CE4-8090-F4A8A9179834}"/>
              </a:ext>
            </a:extLst>
          </p:cNvPr>
          <p:cNvSpPr>
            <a:spLocks noGrp="1"/>
          </p:cNvSpPr>
          <p:nvPr>
            <p:ph type="title"/>
          </p:nvPr>
        </p:nvSpPr>
        <p:spPr/>
        <p:txBody>
          <a:bodyPr/>
          <a:lstStyle/>
          <a:p>
            <a:r>
              <a:rPr kumimoji="1" lang="ja-JP" altLang="en-US" dirty="0"/>
              <a:t>目次</a:t>
            </a:r>
          </a:p>
        </p:txBody>
      </p:sp>
      <p:sp>
        <p:nvSpPr>
          <p:cNvPr id="3" name="コンテンツ プレースホルダー 2">
            <a:extLst>
              <a:ext uri="{FF2B5EF4-FFF2-40B4-BE49-F238E27FC236}">
                <a16:creationId xmlns:a16="http://schemas.microsoft.com/office/drawing/2014/main" id="{F182D49D-791A-F83D-FA6A-2157CADC7A7A}"/>
              </a:ext>
            </a:extLst>
          </p:cNvPr>
          <p:cNvSpPr>
            <a:spLocks noGrp="1"/>
          </p:cNvSpPr>
          <p:nvPr>
            <p:ph idx="1"/>
          </p:nvPr>
        </p:nvSpPr>
        <p:spPr/>
        <p:txBody>
          <a:bodyPr>
            <a:normAutofit fontScale="85000" lnSpcReduction="20000"/>
          </a:bodyPr>
          <a:lstStyle/>
          <a:p>
            <a:pPr marL="514350" indent="-514350">
              <a:buFont typeface="+mj-lt"/>
              <a:buAutoNum type="arabicPeriod"/>
            </a:pPr>
            <a:r>
              <a:rPr kumimoji="1" lang="ja-JP" altLang="en-US" dirty="0">
                <a:hlinkClick r:id="rId2" action="ppaction://hlinksldjump"/>
              </a:rPr>
              <a:t>各コマの動き</a:t>
            </a:r>
            <a:endParaRPr kumimoji="1" lang="en-US" altLang="ja-JP" dirty="0"/>
          </a:p>
          <a:p>
            <a:pPr marL="1200150" lvl="1" indent="-742950">
              <a:buFont typeface="+mj-lt"/>
              <a:buAutoNum type="arabicPeriod"/>
            </a:pPr>
            <a:r>
              <a:rPr lang="ja-JP" altLang="en-US" sz="2000" dirty="0">
                <a:hlinkClick r:id="rId3" action="ppaction://hlinksldjump"/>
              </a:rPr>
              <a:t>歩</a:t>
            </a:r>
            <a:endParaRPr lang="en-US" altLang="ja-JP" sz="2000" dirty="0"/>
          </a:p>
          <a:p>
            <a:pPr marL="1200150" lvl="1" indent="-742950">
              <a:buFont typeface="+mj-lt"/>
              <a:buAutoNum type="arabicPeriod"/>
            </a:pPr>
            <a:r>
              <a:rPr lang="ja-JP" altLang="en-US" sz="2000" dirty="0">
                <a:hlinkClick r:id="rId4" action="ppaction://hlinksldjump"/>
              </a:rPr>
              <a:t>桂馬</a:t>
            </a:r>
            <a:endParaRPr lang="en-US" altLang="ja-JP" sz="2000" dirty="0"/>
          </a:p>
          <a:p>
            <a:pPr marL="1200150" lvl="1" indent="-742950">
              <a:buFont typeface="+mj-lt"/>
              <a:buAutoNum type="arabicPeriod"/>
            </a:pPr>
            <a:r>
              <a:rPr lang="ja-JP" altLang="en-US" sz="2000" dirty="0">
                <a:hlinkClick r:id="rId5" action="ppaction://hlinksldjump"/>
              </a:rPr>
              <a:t>香車</a:t>
            </a:r>
            <a:endParaRPr lang="en-US" altLang="ja-JP" sz="2000" dirty="0"/>
          </a:p>
          <a:p>
            <a:pPr marL="1200150" lvl="1" indent="-742950">
              <a:buFont typeface="+mj-lt"/>
              <a:buAutoNum type="arabicPeriod"/>
            </a:pPr>
            <a:r>
              <a:rPr lang="ja-JP" altLang="en-US" sz="2000" dirty="0">
                <a:hlinkClick r:id="rId6" action="ppaction://hlinksldjump"/>
              </a:rPr>
              <a:t>銀将</a:t>
            </a:r>
            <a:endParaRPr lang="en-US" altLang="ja-JP" sz="2000" dirty="0"/>
          </a:p>
          <a:p>
            <a:pPr marL="1200150" lvl="1" indent="-742950">
              <a:buFont typeface="+mj-lt"/>
              <a:buAutoNum type="arabicPeriod"/>
            </a:pPr>
            <a:r>
              <a:rPr lang="ja-JP" altLang="en-US" sz="2000" dirty="0">
                <a:hlinkClick r:id="rId7" action="ppaction://hlinksldjump"/>
              </a:rPr>
              <a:t>金将</a:t>
            </a:r>
            <a:endParaRPr lang="en-US" altLang="ja-JP" sz="2000" dirty="0"/>
          </a:p>
          <a:p>
            <a:pPr marL="1200150" lvl="1" indent="-742950">
              <a:buFont typeface="+mj-lt"/>
              <a:buAutoNum type="arabicPeriod"/>
            </a:pPr>
            <a:r>
              <a:rPr lang="ja-JP" altLang="en-US" sz="2000" dirty="0">
                <a:hlinkClick r:id="rId8" action="ppaction://hlinksldjump"/>
              </a:rPr>
              <a:t>角行</a:t>
            </a:r>
            <a:endParaRPr lang="en-US" altLang="ja-JP" sz="2000" dirty="0"/>
          </a:p>
          <a:p>
            <a:pPr marL="1200150" lvl="1" indent="-742950">
              <a:buFont typeface="+mj-lt"/>
              <a:buAutoNum type="arabicPeriod"/>
            </a:pPr>
            <a:r>
              <a:rPr lang="ja-JP" altLang="en-US" sz="2000" dirty="0">
                <a:hlinkClick r:id="rId9" action="ppaction://hlinksldjump"/>
              </a:rPr>
              <a:t>飛車</a:t>
            </a:r>
            <a:endParaRPr lang="en-US" altLang="ja-JP" sz="2000" dirty="0"/>
          </a:p>
          <a:p>
            <a:pPr marL="1200150" lvl="1" indent="-742950">
              <a:buFont typeface="+mj-lt"/>
              <a:buAutoNum type="arabicPeriod"/>
            </a:pPr>
            <a:r>
              <a:rPr lang="ja-JP" altLang="en-US" sz="2000" dirty="0">
                <a:hlinkClick r:id="rId10" action="ppaction://hlinksldjump"/>
              </a:rPr>
              <a:t>王将</a:t>
            </a:r>
            <a:endParaRPr lang="en-US" altLang="ja-JP" sz="2000" dirty="0"/>
          </a:p>
          <a:p>
            <a:pPr marL="1200150" lvl="1" indent="-742950">
              <a:buFont typeface="+mj-lt"/>
              <a:buAutoNum type="arabicPeriod"/>
            </a:pPr>
            <a:r>
              <a:rPr lang="ja-JP" altLang="en-US" sz="2000" dirty="0">
                <a:hlinkClick r:id="rId11" action="ppaction://hlinksldjump"/>
              </a:rPr>
              <a:t>と金～成銀</a:t>
            </a:r>
            <a:endParaRPr lang="en-US" altLang="ja-JP" sz="2000" dirty="0"/>
          </a:p>
          <a:p>
            <a:pPr marL="1200150" lvl="1" indent="-742950">
              <a:buFont typeface="+mj-lt"/>
              <a:buAutoNum type="arabicPeriod"/>
            </a:pPr>
            <a:r>
              <a:rPr lang="ja-JP" altLang="en-US" sz="2000" dirty="0">
                <a:hlinkClick r:id="rId12" action="ppaction://hlinksldjump"/>
              </a:rPr>
              <a:t>竜馬</a:t>
            </a:r>
            <a:endParaRPr lang="en-US" altLang="ja-JP" sz="2000" dirty="0"/>
          </a:p>
          <a:p>
            <a:pPr marL="1200150" lvl="1" indent="-742950">
              <a:buFont typeface="+mj-lt"/>
              <a:buAutoNum type="arabicPeriod"/>
            </a:pPr>
            <a:r>
              <a:rPr lang="ja-JP" altLang="en-US" sz="2000" dirty="0">
                <a:hlinkClick r:id="rId13" action="ppaction://hlinksldjump"/>
              </a:rPr>
              <a:t>龍王</a:t>
            </a:r>
            <a:endParaRPr kumimoji="1" lang="en-US" altLang="ja-JP" sz="4000" dirty="0"/>
          </a:p>
          <a:p>
            <a:pPr marL="514350" indent="-514350">
              <a:buFont typeface="+mj-lt"/>
              <a:buAutoNum type="arabicPeriod"/>
            </a:pPr>
            <a:r>
              <a:rPr lang="ja-JP" altLang="en-US" dirty="0">
                <a:hlinkClick r:id="rId14" action="ppaction://hlinksldjump"/>
              </a:rPr>
              <a:t>勝敗の決定</a:t>
            </a:r>
            <a:endParaRPr lang="en-US" altLang="ja-JP" dirty="0"/>
          </a:p>
          <a:p>
            <a:pPr marL="514350" indent="-514350">
              <a:buFont typeface="+mj-lt"/>
              <a:buAutoNum type="arabicPeriod"/>
            </a:pPr>
            <a:endParaRPr lang="en-US" altLang="ja-JP" dirty="0"/>
          </a:p>
          <a:p>
            <a:pPr marL="514350" indent="-514350">
              <a:buFont typeface="+mj-lt"/>
              <a:buAutoNum type="arabicPeriod"/>
            </a:pPr>
            <a:r>
              <a:rPr kumimoji="1" lang="ja-JP" altLang="en-US" dirty="0">
                <a:hlinkClick r:id="rId15" action="ppaction://hlinksldjump"/>
              </a:rPr>
              <a:t>反則</a:t>
            </a:r>
            <a:endParaRPr kumimoji="1" lang="ja-JP" altLang="en-US" dirty="0"/>
          </a:p>
        </p:txBody>
      </p:sp>
    </p:spTree>
    <p:extLst>
      <p:ext uri="{BB962C8B-B14F-4D97-AF65-F5344CB8AC3E}">
        <p14:creationId xmlns:p14="http://schemas.microsoft.com/office/powerpoint/2010/main" val="33562310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079B3CC-BEB7-A202-71FA-E3CFD5116FE0}"/>
              </a:ext>
            </a:extLst>
          </p:cNvPr>
          <p:cNvSpPr>
            <a:spLocks noGrp="1"/>
          </p:cNvSpPr>
          <p:nvPr>
            <p:ph type="title"/>
          </p:nvPr>
        </p:nvSpPr>
        <p:spPr/>
        <p:txBody>
          <a:bodyPr/>
          <a:lstStyle/>
          <a:p>
            <a:r>
              <a:rPr kumimoji="1" lang="ja-JP" altLang="en-US" dirty="0"/>
              <a:t>駒の動き注意事項</a:t>
            </a:r>
          </a:p>
        </p:txBody>
      </p:sp>
      <p:sp>
        <p:nvSpPr>
          <p:cNvPr id="3" name="コンテンツ プレースホルダー 2">
            <a:extLst>
              <a:ext uri="{FF2B5EF4-FFF2-40B4-BE49-F238E27FC236}">
                <a16:creationId xmlns:a16="http://schemas.microsoft.com/office/drawing/2014/main" id="{AEE646FD-91E8-7260-94C5-54E9E0FE981D}"/>
              </a:ext>
            </a:extLst>
          </p:cNvPr>
          <p:cNvSpPr>
            <a:spLocks noGrp="1"/>
          </p:cNvSpPr>
          <p:nvPr>
            <p:ph idx="1"/>
          </p:nvPr>
        </p:nvSpPr>
        <p:spPr/>
        <p:txBody>
          <a:bodyPr/>
          <a:lstStyle/>
          <a:p>
            <a:r>
              <a:rPr kumimoji="1" lang="ja-JP" altLang="en-US" dirty="0"/>
              <a:t>前、後ろ、右、左とはそれぞれプレイヤーからみて</a:t>
            </a:r>
            <a:endParaRPr kumimoji="1" lang="en-US" altLang="ja-JP" dirty="0"/>
          </a:p>
          <a:p>
            <a:pPr marL="0" indent="0">
              <a:buNone/>
            </a:pPr>
            <a:r>
              <a:rPr lang="ja-JP" altLang="en-US" dirty="0"/>
              <a:t>敵陣側、自陣側、右側、左側のマスのことを指します</a:t>
            </a:r>
            <a:endParaRPr lang="en-US" altLang="ja-JP" dirty="0"/>
          </a:p>
          <a:p>
            <a:r>
              <a:rPr lang="ja-JP" altLang="en-US" dirty="0"/>
              <a:t>どの駒も原則味方の駒の存在するマス、敵味方の駒を飛び越えた先のマスには移動できません（敵の駒のあるマスには移動可能＋相手の駒と勝負をする）</a:t>
            </a:r>
            <a:endParaRPr lang="en-US" altLang="ja-JP" dirty="0"/>
          </a:p>
          <a:p>
            <a:r>
              <a:rPr kumimoji="1" lang="ja-JP" altLang="en-US" dirty="0"/>
              <a:t>ただし桂馬のみ移動先のマスに味方の駒がなければ、駒を飛び越えて進むこと</a:t>
            </a:r>
            <a:r>
              <a:rPr lang="ja-JP" altLang="en-US" dirty="0"/>
              <a:t>が可能です</a:t>
            </a:r>
            <a:endParaRPr kumimoji="1" lang="ja-JP" altLang="en-US" dirty="0"/>
          </a:p>
        </p:txBody>
      </p:sp>
    </p:spTree>
    <p:extLst>
      <p:ext uri="{BB962C8B-B14F-4D97-AF65-F5344CB8AC3E}">
        <p14:creationId xmlns:p14="http://schemas.microsoft.com/office/powerpoint/2010/main" val="26916243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01BB3BB-DD90-F901-CB6E-814AA8FAEF3B}"/>
              </a:ext>
            </a:extLst>
          </p:cNvPr>
          <p:cNvSpPr>
            <a:spLocks noGrp="1"/>
          </p:cNvSpPr>
          <p:nvPr>
            <p:ph type="title"/>
          </p:nvPr>
        </p:nvSpPr>
        <p:spPr/>
        <p:txBody>
          <a:bodyPr/>
          <a:lstStyle/>
          <a:p>
            <a:r>
              <a:rPr kumimoji="1" lang="ja-JP" altLang="en-US" dirty="0"/>
              <a:t>歩</a:t>
            </a:r>
          </a:p>
        </p:txBody>
      </p:sp>
      <p:pic>
        <p:nvPicPr>
          <p:cNvPr id="5" name="コンテンツ プレースホルダー 4" descr="バットを振っている傘&#10;&#10;中程度の精度で自動的に生成された説明">
            <a:extLst>
              <a:ext uri="{FF2B5EF4-FFF2-40B4-BE49-F238E27FC236}">
                <a16:creationId xmlns:a16="http://schemas.microsoft.com/office/drawing/2014/main" id="{D91E989C-A9A3-5223-ACEF-F10F8101EB8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40839" y="1516517"/>
            <a:ext cx="3263503" cy="4351338"/>
          </a:xfrm>
        </p:spPr>
      </p:pic>
      <p:sp>
        <p:nvSpPr>
          <p:cNvPr id="6" name="テキスト ボックス 5">
            <a:extLst>
              <a:ext uri="{FF2B5EF4-FFF2-40B4-BE49-F238E27FC236}">
                <a16:creationId xmlns:a16="http://schemas.microsoft.com/office/drawing/2014/main" id="{C2FA4CC5-EE7F-6970-5ADE-B958E44C733C}"/>
              </a:ext>
            </a:extLst>
          </p:cNvPr>
          <p:cNvSpPr txBox="1"/>
          <p:nvPr/>
        </p:nvSpPr>
        <p:spPr>
          <a:xfrm>
            <a:off x="5718629" y="1872343"/>
            <a:ext cx="4493538" cy="523220"/>
          </a:xfrm>
          <a:prstGeom prst="rect">
            <a:avLst/>
          </a:prstGeom>
          <a:noFill/>
        </p:spPr>
        <p:txBody>
          <a:bodyPr wrap="none" rtlCol="0">
            <a:spAutoFit/>
          </a:bodyPr>
          <a:lstStyle/>
          <a:p>
            <a:r>
              <a:rPr kumimoji="1" lang="ja-JP" altLang="en-US" sz="2800" dirty="0"/>
              <a:t>前に一マスのみ移動できる</a:t>
            </a:r>
          </a:p>
        </p:txBody>
      </p:sp>
      <p:pic>
        <p:nvPicPr>
          <p:cNvPr id="7" name="図 6" descr="グラフ, ヒストグラム&#10;&#10;自動的に生成された説明">
            <a:extLst>
              <a:ext uri="{FF2B5EF4-FFF2-40B4-BE49-F238E27FC236}">
                <a16:creationId xmlns:a16="http://schemas.microsoft.com/office/drawing/2014/main" id="{9D36C820-9EF3-F146-2D5C-A8551ADE6E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2805495"/>
            <a:ext cx="3921854" cy="3921854"/>
          </a:xfrm>
          <a:prstGeom prst="rect">
            <a:avLst/>
          </a:prstGeom>
        </p:spPr>
      </p:pic>
      <p:pic>
        <p:nvPicPr>
          <p:cNvPr id="8" name="コンテンツ プレースホルダー 4">
            <a:extLst>
              <a:ext uri="{FF2B5EF4-FFF2-40B4-BE49-F238E27FC236}">
                <a16:creationId xmlns:a16="http://schemas.microsoft.com/office/drawing/2014/main" id="{D317CF22-4B0F-9C92-6503-1DF10855AAB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876049" y="5952114"/>
            <a:ext cx="358253" cy="477670"/>
          </a:xfrm>
          <a:prstGeom prst="rect">
            <a:avLst/>
          </a:prstGeom>
        </p:spPr>
      </p:pic>
      <p:sp>
        <p:nvSpPr>
          <p:cNvPr id="16" name="正方形/長方形 15">
            <a:extLst>
              <a:ext uri="{FF2B5EF4-FFF2-40B4-BE49-F238E27FC236}">
                <a16:creationId xmlns:a16="http://schemas.microsoft.com/office/drawing/2014/main" id="{787B83AE-7A0B-1E80-C108-B83611CBCCF7}"/>
              </a:ext>
            </a:extLst>
          </p:cNvPr>
          <p:cNvSpPr/>
          <p:nvPr/>
        </p:nvSpPr>
        <p:spPr>
          <a:xfrm>
            <a:off x="7876049" y="5654549"/>
            <a:ext cx="356235" cy="3562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4590685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01BB3BB-DD90-F901-CB6E-814AA8FAEF3B}"/>
              </a:ext>
            </a:extLst>
          </p:cNvPr>
          <p:cNvSpPr>
            <a:spLocks noGrp="1"/>
          </p:cNvSpPr>
          <p:nvPr>
            <p:ph type="title"/>
          </p:nvPr>
        </p:nvSpPr>
        <p:spPr/>
        <p:txBody>
          <a:bodyPr/>
          <a:lstStyle/>
          <a:p>
            <a:r>
              <a:rPr kumimoji="1" lang="ja-JP" altLang="en-US" dirty="0"/>
              <a:t>桂馬</a:t>
            </a:r>
          </a:p>
        </p:txBody>
      </p:sp>
      <p:pic>
        <p:nvPicPr>
          <p:cNvPr id="5" name="コンテンツ プレースホルダー 4">
            <a:extLst>
              <a:ext uri="{FF2B5EF4-FFF2-40B4-BE49-F238E27FC236}">
                <a16:creationId xmlns:a16="http://schemas.microsoft.com/office/drawing/2014/main" id="{D91E989C-A9A3-5223-ACEF-F10F8101EB83}"/>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1140839" y="1604308"/>
            <a:ext cx="3263503" cy="4351338"/>
          </a:xfrm>
        </p:spPr>
      </p:pic>
      <p:sp>
        <p:nvSpPr>
          <p:cNvPr id="6" name="テキスト ボックス 5">
            <a:extLst>
              <a:ext uri="{FF2B5EF4-FFF2-40B4-BE49-F238E27FC236}">
                <a16:creationId xmlns:a16="http://schemas.microsoft.com/office/drawing/2014/main" id="{C2FA4CC5-EE7F-6970-5ADE-B958E44C733C}"/>
              </a:ext>
            </a:extLst>
          </p:cNvPr>
          <p:cNvSpPr txBox="1"/>
          <p:nvPr/>
        </p:nvSpPr>
        <p:spPr>
          <a:xfrm>
            <a:off x="5718629" y="1872343"/>
            <a:ext cx="6288901" cy="954107"/>
          </a:xfrm>
          <a:prstGeom prst="rect">
            <a:avLst/>
          </a:prstGeom>
          <a:noFill/>
        </p:spPr>
        <p:txBody>
          <a:bodyPr wrap="none" rtlCol="0">
            <a:spAutoFit/>
          </a:bodyPr>
          <a:lstStyle/>
          <a:p>
            <a:r>
              <a:rPr lang="ja-JP" altLang="en-US" sz="2800" dirty="0"/>
              <a:t>左右どちらかに一マスかつ前に二マス</a:t>
            </a:r>
            <a:endParaRPr lang="en-US" altLang="ja-JP" sz="2800" dirty="0"/>
          </a:p>
          <a:p>
            <a:r>
              <a:rPr lang="ja-JP" altLang="en-US" sz="2800" dirty="0"/>
              <a:t>のマスに移動できる</a:t>
            </a:r>
            <a:endParaRPr lang="en-US" altLang="ja-JP" sz="2800" dirty="0"/>
          </a:p>
        </p:txBody>
      </p:sp>
      <p:pic>
        <p:nvPicPr>
          <p:cNvPr id="3" name="図 2" descr="グラフ, ヒストグラム&#10;&#10;自動的に生成された説明">
            <a:extLst>
              <a:ext uri="{FF2B5EF4-FFF2-40B4-BE49-F238E27FC236}">
                <a16:creationId xmlns:a16="http://schemas.microsoft.com/office/drawing/2014/main" id="{444EBE07-5E82-16B6-822A-6588342E86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2805495"/>
            <a:ext cx="3921854" cy="3921854"/>
          </a:xfrm>
          <a:prstGeom prst="rect">
            <a:avLst/>
          </a:prstGeom>
        </p:spPr>
      </p:pic>
      <p:pic>
        <p:nvPicPr>
          <p:cNvPr id="4" name="コンテンツ プレースホルダー 4">
            <a:extLst>
              <a:ext uri="{FF2B5EF4-FFF2-40B4-BE49-F238E27FC236}">
                <a16:creationId xmlns:a16="http://schemas.microsoft.com/office/drawing/2014/main" id="{DF4BEB06-0CDA-5FF4-E8A3-E2574FEA0B3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876049" y="5952114"/>
            <a:ext cx="358253" cy="477670"/>
          </a:xfrm>
          <a:prstGeom prst="rect">
            <a:avLst/>
          </a:prstGeom>
        </p:spPr>
      </p:pic>
      <p:sp>
        <p:nvSpPr>
          <p:cNvPr id="13" name="正方形/長方形 12">
            <a:extLst>
              <a:ext uri="{FF2B5EF4-FFF2-40B4-BE49-F238E27FC236}">
                <a16:creationId xmlns:a16="http://schemas.microsoft.com/office/drawing/2014/main" id="{C3B4C2D0-B755-AE80-CD3B-34D7BEA2CC2F}"/>
              </a:ext>
            </a:extLst>
          </p:cNvPr>
          <p:cNvSpPr/>
          <p:nvPr/>
        </p:nvSpPr>
        <p:spPr>
          <a:xfrm>
            <a:off x="8234481" y="5298314"/>
            <a:ext cx="356235" cy="3562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4" name="正方形/長方形 13">
            <a:extLst>
              <a:ext uri="{FF2B5EF4-FFF2-40B4-BE49-F238E27FC236}">
                <a16:creationId xmlns:a16="http://schemas.microsoft.com/office/drawing/2014/main" id="{0F484099-FC2C-230A-5F4A-EE232CBFE368}"/>
              </a:ext>
            </a:extLst>
          </p:cNvPr>
          <p:cNvSpPr/>
          <p:nvPr/>
        </p:nvSpPr>
        <p:spPr>
          <a:xfrm>
            <a:off x="7519814" y="5298314"/>
            <a:ext cx="356235" cy="3562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0850308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01BB3BB-DD90-F901-CB6E-814AA8FAEF3B}"/>
              </a:ext>
            </a:extLst>
          </p:cNvPr>
          <p:cNvSpPr>
            <a:spLocks noGrp="1"/>
          </p:cNvSpPr>
          <p:nvPr>
            <p:ph type="title"/>
          </p:nvPr>
        </p:nvSpPr>
        <p:spPr/>
        <p:txBody>
          <a:bodyPr/>
          <a:lstStyle/>
          <a:p>
            <a:r>
              <a:rPr lang="ja-JP" altLang="en-US" dirty="0"/>
              <a:t>香車</a:t>
            </a:r>
            <a:endParaRPr kumimoji="1" lang="ja-JP" altLang="en-US" dirty="0"/>
          </a:p>
        </p:txBody>
      </p:sp>
      <p:pic>
        <p:nvPicPr>
          <p:cNvPr id="5" name="コンテンツ プレースホルダー 4">
            <a:extLst>
              <a:ext uri="{FF2B5EF4-FFF2-40B4-BE49-F238E27FC236}">
                <a16:creationId xmlns:a16="http://schemas.microsoft.com/office/drawing/2014/main" id="{D91E989C-A9A3-5223-ACEF-F10F8101EB83}"/>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1140839" y="1604308"/>
            <a:ext cx="3263503" cy="4351338"/>
          </a:xfrm>
        </p:spPr>
      </p:pic>
      <p:sp>
        <p:nvSpPr>
          <p:cNvPr id="6" name="テキスト ボックス 5">
            <a:extLst>
              <a:ext uri="{FF2B5EF4-FFF2-40B4-BE49-F238E27FC236}">
                <a16:creationId xmlns:a16="http://schemas.microsoft.com/office/drawing/2014/main" id="{C2FA4CC5-EE7F-6970-5ADE-B958E44C733C}"/>
              </a:ext>
            </a:extLst>
          </p:cNvPr>
          <p:cNvSpPr txBox="1"/>
          <p:nvPr/>
        </p:nvSpPr>
        <p:spPr>
          <a:xfrm>
            <a:off x="5718629" y="1872343"/>
            <a:ext cx="6288901" cy="523220"/>
          </a:xfrm>
          <a:prstGeom prst="rect">
            <a:avLst/>
          </a:prstGeom>
          <a:noFill/>
        </p:spPr>
        <p:txBody>
          <a:bodyPr wrap="none" rtlCol="0">
            <a:spAutoFit/>
          </a:bodyPr>
          <a:lstStyle/>
          <a:p>
            <a:r>
              <a:rPr lang="ja-JP" altLang="en-US" sz="2800" dirty="0"/>
              <a:t>前に可能な限り任意のマス移動できる</a:t>
            </a:r>
            <a:endParaRPr lang="en-US" altLang="ja-JP" sz="2800" dirty="0"/>
          </a:p>
        </p:txBody>
      </p:sp>
      <p:pic>
        <p:nvPicPr>
          <p:cNvPr id="3" name="図 2" descr="グラフ, ヒストグラム&#10;&#10;自動的に生成された説明">
            <a:extLst>
              <a:ext uri="{FF2B5EF4-FFF2-40B4-BE49-F238E27FC236}">
                <a16:creationId xmlns:a16="http://schemas.microsoft.com/office/drawing/2014/main" id="{3694AD2D-EC74-8F8A-9EAC-AE375F07BB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2805495"/>
            <a:ext cx="3921854" cy="3921854"/>
          </a:xfrm>
          <a:prstGeom prst="rect">
            <a:avLst/>
          </a:prstGeom>
        </p:spPr>
      </p:pic>
      <p:pic>
        <p:nvPicPr>
          <p:cNvPr id="4" name="コンテンツ プレースホルダー 4">
            <a:extLst>
              <a:ext uri="{FF2B5EF4-FFF2-40B4-BE49-F238E27FC236}">
                <a16:creationId xmlns:a16="http://schemas.microsoft.com/office/drawing/2014/main" id="{A8829D5F-B1CC-3FBA-5984-59CC84BDBFD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876049" y="5952113"/>
            <a:ext cx="358253" cy="477672"/>
          </a:xfrm>
          <a:prstGeom prst="rect">
            <a:avLst/>
          </a:prstGeom>
        </p:spPr>
      </p:pic>
      <p:sp>
        <p:nvSpPr>
          <p:cNvPr id="7" name="正方形/長方形 6">
            <a:extLst>
              <a:ext uri="{FF2B5EF4-FFF2-40B4-BE49-F238E27FC236}">
                <a16:creationId xmlns:a16="http://schemas.microsoft.com/office/drawing/2014/main" id="{7CD7E514-3F2C-C682-78B3-2F15376D4A21}"/>
              </a:ext>
            </a:extLst>
          </p:cNvPr>
          <p:cNvSpPr/>
          <p:nvPr/>
        </p:nvSpPr>
        <p:spPr>
          <a:xfrm>
            <a:off x="7876051" y="4588304"/>
            <a:ext cx="356235" cy="3562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C5C8F96A-81A2-1099-BFB5-1387D318A080}"/>
              </a:ext>
            </a:extLst>
          </p:cNvPr>
          <p:cNvSpPr/>
          <p:nvPr/>
        </p:nvSpPr>
        <p:spPr>
          <a:xfrm>
            <a:off x="7876050" y="5298314"/>
            <a:ext cx="356235" cy="3562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56FA537C-CE08-A2A1-1C6D-108FE7F1A784}"/>
              </a:ext>
            </a:extLst>
          </p:cNvPr>
          <p:cNvSpPr/>
          <p:nvPr/>
        </p:nvSpPr>
        <p:spPr>
          <a:xfrm>
            <a:off x="7876050" y="3869279"/>
            <a:ext cx="356235" cy="3562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a:extLst>
              <a:ext uri="{FF2B5EF4-FFF2-40B4-BE49-F238E27FC236}">
                <a16:creationId xmlns:a16="http://schemas.microsoft.com/office/drawing/2014/main" id="{B8870144-156D-5D7E-17B0-D5311B164A27}"/>
              </a:ext>
            </a:extLst>
          </p:cNvPr>
          <p:cNvSpPr/>
          <p:nvPr/>
        </p:nvSpPr>
        <p:spPr>
          <a:xfrm>
            <a:off x="7876050" y="4228792"/>
            <a:ext cx="356235" cy="3562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a:extLst>
              <a:ext uri="{FF2B5EF4-FFF2-40B4-BE49-F238E27FC236}">
                <a16:creationId xmlns:a16="http://schemas.microsoft.com/office/drawing/2014/main" id="{A2E0BE0F-30D2-9BBC-0D91-074647279E96}"/>
              </a:ext>
            </a:extLst>
          </p:cNvPr>
          <p:cNvSpPr/>
          <p:nvPr/>
        </p:nvSpPr>
        <p:spPr>
          <a:xfrm>
            <a:off x="7876051" y="4932130"/>
            <a:ext cx="356235" cy="3562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2" name="正方形/長方形 11">
            <a:extLst>
              <a:ext uri="{FF2B5EF4-FFF2-40B4-BE49-F238E27FC236}">
                <a16:creationId xmlns:a16="http://schemas.microsoft.com/office/drawing/2014/main" id="{B36CA919-A185-DF39-5F36-EC8CC909F4A8}"/>
              </a:ext>
            </a:extLst>
          </p:cNvPr>
          <p:cNvSpPr/>
          <p:nvPr/>
        </p:nvSpPr>
        <p:spPr>
          <a:xfrm>
            <a:off x="7876050" y="3515913"/>
            <a:ext cx="356235" cy="3562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a:extLst>
              <a:ext uri="{FF2B5EF4-FFF2-40B4-BE49-F238E27FC236}">
                <a16:creationId xmlns:a16="http://schemas.microsoft.com/office/drawing/2014/main" id="{B544A09E-01E9-0DE2-D7FD-DAAF13FA1629}"/>
              </a:ext>
            </a:extLst>
          </p:cNvPr>
          <p:cNvSpPr/>
          <p:nvPr/>
        </p:nvSpPr>
        <p:spPr>
          <a:xfrm>
            <a:off x="7876049" y="3156401"/>
            <a:ext cx="356235" cy="3562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a:extLst>
              <a:ext uri="{FF2B5EF4-FFF2-40B4-BE49-F238E27FC236}">
                <a16:creationId xmlns:a16="http://schemas.microsoft.com/office/drawing/2014/main" id="{105EBF15-8F10-3EDB-0139-0C5DF1642AD6}"/>
              </a:ext>
            </a:extLst>
          </p:cNvPr>
          <p:cNvSpPr/>
          <p:nvPr/>
        </p:nvSpPr>
        <p:spPr>
          <a:xfrm>
            <a:off x="7876049" y="5654549"/>
            <a:ext cx="356235" cy="3562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9208718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01BB3BB-DD90-F901-CB6E-814AA8FAEF3B}"/>
              </a:ext>
            </a:extLst>
          </p:cNvPr>
          <p:cNvSpPr>
            <a:spLocks noGrp="1"/>
          </p:cNvSpPr>
          <p:nvPr>
            <p:ph type="title"/>
          </p:nvPr>
        </p:nvSpPr>
        <p:spPr/>
        <p:txBody>
          <a:bodyPr/>
          <a:lstStyle/>
          <a:p>
            <a:r>
              <a:rPr kumimoji="1" lang="ja-JP" altLang="en-US" dirty="0"/>
              <a:t>銀将</a:t>
            </a:r>
          </a:p>
        </p:txBody>
      </p:sp>
      <p:pic>
        <p:nvPicPr>
          <p:cNvPr id="5" name="コンテンツ プレースホルダー 4">
            <a:extLst>
              <a:ext uri="{FF2B5EF4-FFF2-40B4-BE49-F238E27FC236}">
                <a16:creationId xmlns:a16="http://schemas.microsoft.com/office/drawing/2014/main" id="{D91E989C-A9A3-5223-ACEF-F10F8101EB83}"/>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1140839" y="1604308"/>
            <a:ext cx="3263503" cy="4351338"/>
          </a:xfrm>
        </p:spPr>
      </p:pic>
      <p:sp>
        <p:nvSpPr>
          <p:cNvPr id="6" name="テキスト ボックス 5">
            <a:extLst>
              <a:ext uri="{FF2B5EF4-FFF2-40B4-BE49-F238E27FC236}">
                <a16:creationId xmlns:a16="http://schemas.microsoft.com/office/drawing/2014/main" id="{C2FA4CC5-EE7F-6970-5ADE-B958E44C733C}"/>
              </a:ext>
            </a:extLst>
          </p:cNvPr>
          <p:cNvSpPr txBox="1"/>
          <p:nvPr/>
        </p:nvSpPr>
        <p:spPr>
          <a:xfrm>
            <a:off x="5718629" y="1872343"/>
            <a:ext cx="5570756" cy="954107"/>
          </a:xfrm>
          <a:prstGeom prst="rect">
            <a:avLst/>
          </a:prstGeom>
          <a:noFill/>
        </p:spPr>
        <p:txBody>
          <a:bodyPr wrap="none" rtlCol="0">
            <a:spAutoFit/>
          </a:bodyPr>
          <a:lstStyle/>
          <a:p>
            <a:r>
              <a:rPr lang="ja-JP" altLang="en-US" sz="2800" dirty="0"/>
              <a:t>前、右前、左前、左後ろ、右後ろ</a:t>
            </a:r>
            <a:endParaRPr lang="en-US" altLang="ja-JP" sz="2800" dirty="0"/>
          </a:p>
          <a:p>
            <a:r>
              <a:rPr lang="ja-JP" altLang="en-US" sz="2800" dirty="0"/>
              <a:t>に一マス移動できる</a:t>
            </a:r>
            <a:endParaRPr lang="en-US" altLang="ja-JP" sz="2800" dirty="0"/>
          </a:p>
        </p:txBody>
      </p:sp>
      <p:pic>
        <p:nvPicPr>
          <p:cNvPr id="7" name="図 6" descr="グラフ, ヒストグラム&#10;&#10;自動的に生成された説明">
            <a:extLst>
              <a:ext uri="{FF2B5EF4-FFF2-40B4-BE49-F238E27FC236}">
                <a16:creationId xmlns:a16="http://schemas.microsoft.com/office/drawing/2014/main" id="{A5673A89-F8CD-9075-2EE0-C6C6BFAA04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2805495"/>
            <a:ext cx="3921854" cy="3921854"/>
          </a:xfrm>
          <a:prstGeom prst="rect">
            <a:avLst/>
          </a:prstGeom>
        </p:spPr>
      </p:pic>
      <p:pic>
        <p:nvPicPr>
          <p:cNvPr id="8" name="コンテンツ プレースホルダー 4">
            <a:extLst>
              <a:ext uri="{FF2B5EF4-FFF2-40B4-BE49-F238E27FC236}">
                <a16:creationId xmlns:a16="http://schemas.microsoft.com/office/drawing/2014/main" id="{F676B026-EBCC-75EB-39A1-A5DCD33B3D3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877061" y="5587848"/>
            <a:ext cx="358254" cy="477672"/>
          </a:xfrm>
          <a:prstGeom prst="rect">
            <a:avLst/>
          </a:prstGeom>
        </p:spPr>
      </p:pic>
      <p:sp>
        <p:nvSpPr>
          <p:cNvPr id="9" name="正方形/長方形 8">
            <a:extLst>
              <a:ext uri="{FF2B5EF4-FFF2-40B4-BE49-F238E27FC236}">
                <a16:creationId xmlns:a16="http://schemas.microsoft.com/office/drawing/2014/main" id="{E3169B73-DEE9-E154-40CE-F410C9F23D61}"/>
              </a:ext>
            </a:extLst>
          </p:cNvPr>
          <p:cNvSpPr/>
          <p:nvPr/>
        </p:nvSpPr>
        <p:spPr>
          <a:xfrm>
            <a:off x="7521835" y="5307329"/>
            <a:ext cx="356235" cy="3562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a:extLst>
              <a:ext uri="{FF2B5EF4-FFF2-40B4-BE49-F238E27FC236}">
                <a16:creationId xmlns:a16="http://schemas.microsoft.com/office/drawing/2014/main" id="{57BE077D-9057-DE30-E422-A4AABA7923E9}"/>
              </a:ext>
            </a:extLst>
          </p:cNvPr>
          <p:cNvSpPr/>
          <p:nvPr/>
        </p:nvSpPr>
        <p:spPr>
          <a:xfrm>
            <a:off x="7878070" y="5307329"/>
            <a:ext cx="356235" cy="3562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a:extLst>
              <a:ext uri="{FF2B5EF4-FFF2-40B4-BE49-F238E27FC236}">
                <a16:creationId xmlns:a16="http://schemas.microsoft.com/office/drawing/2014/main" id="{F15219FE-16B6-1AD2-FDA6-DE661C7125C2}"/>
              </a:ext>
            </a:extLst>
          </p:cNvPr>
          <p:cNvSpPr/>
          <p:nvPr/>
        </p:nvSpPr>
        <p:spPr>
          <a:xfrm>
            <a:off x="8233296" y="5307329"/>
            <a:ext cx="356235" cy="3562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a:extLst>
              <a:ext uri="{FF2B5EF4-FFF2-40B4-BE49-F238E27FC236}">
                <a16:creationId xmlns:a16="http://schemas.microsoft.com/office/drawing/2014/main" id="{657A5C05-E296-2FB1-85E0-E2543839E45F}"/>
              </a:ext>
            </a:extLst>
          </p:cNvPr>
          <p:cNvSpPr/>
          <p:nvPr/>
        </p:nvSpPr>
        <p:spPr>
          <a:xfrm>
            <a:off x="8233296" y="6017339"/>
            <a:ext cx="356235" cy="3562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a:extLst>
              <a:ext uri="{FF2B5EF4-FFF2-40B4-BE49-F238E27FC236}">
                <a16:creationId xmlns:a16="http://schemas.microsoft.com/office/drawing/2014/main" id="{F5904CC1-253E-C116-7F1F-674D13358663}"/>
              </a:ext>
            </a:extLst>
          </p:cNvPr>
          <p:cNvSpPr/>
          <p:nvPr/>
        </p:nvSpPr>
        <p:spPr>
          <a:xfrm>
            <a:off x="7520826" y="6017339"/>
            <a:ext cx="356235" cy="3562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4874647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01BB3BB-DD90-F901-CB6E-814AA8FAEF3B}"/>
              </a:ext>
            </a:extLst>
          </p:cNvPr>
          <p:cNvSpPr>
            <a:spLocks noGrp="1"/>
          </p:cNvSpPr>
          <p:nvPr>
            <p:ph type="title"/>
          </p:nvPr>
        </p:nvSpPr>
        <p:spPr/>
        <p:txBody>
          <a:bodyPr/>
          <a:lstStyle/>
          <a:p>
            <a:r>
              <a:rPr lang="ja-JP" altLang="en-US" dirty="0"/>
              <a:t>金</a:t>
            </a:r>
            <a:r>
              <a:rPr kumimoji="1" lang="ja-JP" altLang="en-US" dirty="0"/>
              <a:t>将</a:t>
            </a:r>
          </a:p>
        </p:txBody>
      </p:sp>
      <p:pic>
        <p:nvPicPr>
          <p:cNvPr id="5" name="コンテンツ プレースホルダー 4">
            <a:extLst>
              <a:ext uri="{FF2B5EF4-FFF2-40B4-BE49-F238E27FC236}">
                <a16:creationId xmlns:a16="http://schemas.microsoft.com/office/drawing/2014/main" id="{D91E989C-A9A3-5223-ACEF-F10F8101EB83}"/>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1140839" y="1604308"/>
            <a:ext cx="3263503" cy="4351338"/>
          </a:xfrm>
        </p:spPr>
      </p:pic>
      <p:sp>
        <p:nvSpPr>
          <p:cNvPr id="6" name="テキスト ボックス 5">
            <a:extLst>
              <a:ext uri="{FF2B5EF4-FFF2-40B4-BE49-F238E27FC236}">
                <a16:creationId xmlns:a16="http://schemas.microsoft.com/office/drawing/2014/main" id="{C2FA4CC5-EE7F-6970-5ADE-B958E44C733C}"/>
              </a:ext>
            </a:extLst>
          </p:cNvPr>
          <p:cNvSpPr txBox="1"/>
          <p:nvPr/>
        </p:nvSpPr>
        <p:spPr>
          <a:xfrm>
            <a:off x="5718629" y="1733473"/>
            <a:ext cx="5211683" cy="954107"/>
          </a:xfrm>
          <a:prstGeom prst="rect">
            <a:avLst/>
          </a:prstGeom>
          <a:noFill/>
        </p:spPr>
        <p:txBody>
          <a:bodyPr wrap="none" rtlCol="0">
            <a:spAutoFit/>
          </a:bodyPr>
          <a:lstStyle/>
          <a:p>
            <a:r>
              <a:rPr lang="ja-JP" altLang="en-US" sz="2800" dirty="0"/>
              <a:t>前、左、右、後ろ、右前、左前</a:t>
            </a:r>
            <a:endParaRPr lang="en-US" altLang="ja-JP" sz="2800" dirty="0"/>
          </a:p>
          <a:p>
            <a:r>
              <a:rPr lang="ja-JP" altLang="en-US" sz="2800" dirty="0"/>
              <a:t>に一マス移動できる</a:t>
            </a:r>
            <a:endParaRPr lang="en-US" altLang="ja-JP" sz="2800" dirty="0"/>
          </a:p>
        </p:txBody>
      </p:sp>
      <p:pic>
        <p:nvPicPr>
          <p:cNvPr id="3" name="図 2" descr="グラフ, ヒストグラム&#10;&#10;自動的に生成された説明">
            <a:extLst>
              <a:ext uri="{FF2B5EF4-FFF2-40B4-BE49-F238E27FC236}">
                <a16:creationId xmlns:a16="http://schemas.microsoft.com/office/drawing/2014/main" id="{1C483633-104F-85A4-E1F6-AB58C09560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2805495"/>
            <a:ext cx="3921854" cy="3921854"/>
          </a:xfrm>
          <a:prstGeom prst="rect">
            <a:avLst/>
          </a:prstGeom>
        </p:spPr>
      </p:pic>
      <p:pic>
        <p:nvPicPr>
          <p:cNvPr id="4" name="コンテンツ プレースホルダー 4">
            <a:extLst>
              <a:ext uri="{FF2B5EF4-FFF2-40B4-BE49-F238E27FC236}">
                <a16:creationId xmlns:a16="http://schemas.microsoft.com/office/drawing/2014/main" id="{371709A7-14E9-B5B3-2853-5E5ACCAAA65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892141" y="5599409"/>
            <a:ext cx="358253" cy="477670"/>
          </a:xfrm>
          <a:prstGeom prst="rect">
            <a:avLst/>
          </a:prstGeom>
        </p:spPr>
      </p:pic>
      <p:sp>
        <p:nvSpPr>
          <p:cNvPr id="7" name="正方形/長方形 6">
            <a:extLst>
              <a:ext uri="{FF2B5EF4-FFF2-40B4-BE49-F238E27FC236}">
                <a16:creationId xmlns:a16="http://schemas.microsoft.com/office/drawing/2014/main" id="{2F87A319-8F25-137B-E123-4775CC812A00}"/>
              </a:ext>
            </a:extLst>
          </p:cNvPr>
          <p:cNvSpPr/>
          <p:nvPr/>
        </p:nvSpPr>
        <p:spPr>
          <a:xfrm>
            <a:off x="7516788" y="5305377"/>
            <a:ext cx="356235" cy="3562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6674C6BE-E671-D8E7-AF30-6F6A475E7308}"/>
              </a:ext>
            </a:extLst>
          </p:cNvPr>
          <p:cNvSpPr/>
          <p:nvPr/>
        </p:nvSpPr>
        <p:spPr>
          <a:xfrm>
            <a:off x="7874032" y="5305377"/>
            <a:ext cx="356235" cy="3562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D4629BF4-7FF6-8E69-DAB7-71E0207C3C00}"/>
              </a:ext>
            </a:extLst>
          </p:cNvPr>
          <p:cNvSpPr/>
          <p:nvPr/>
        </p:nvSpPr>
        <p:spPr>
          <a:xfrm>
            <a:off x="7874032" y="6016362"/>
            <a:ext cx="356235" cy="3562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a:extLst>
              <a:ext uri="{FF2B5EF4-FFF2-40B4-BE49-F238E27FC236}">
                <a16:creationId xmlns:a16="http://schemas.microsoft.com/office/drawing/2014/main" id="{A8000450-F0F4-F5DD-73FC-F7F0A54D3789}"/>
              </a:ext>
            </a:extLst>
          </p:cNvPr>
          <p:cNvSpPr/>
          <p:nvPr/>
        </p:nvSpPr>
        <p:spPr>
          <a:xfrm>
            <a:off x="7516788" y="5660127"/>
            <a:ext cx="356235" cy="3562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a:extLst>
              <a:ext uri="{FF2B5EF4-FFF2-40B4-BE49-F238E27FC236}">
                <a16:creationId xmlns:a16="http://schemas.microsoft.com/office/drawing/2014/main" id="{A4823A7F-7CAB-991E-4875-E16D51A2F3D0}"/>
              </a:ext>
            </a:extLst>
          </p:cNvPr>
          <p:cNvSpPr/>
          <p:nvPr/>
        </p:nvSpPr>
        <p:spPr>
          <a:xfrm>
            <a:off x="8232285" y="5305377"/>
            <a:ext cx="356235" cy="3562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4" name="正方形/長方形 13">
            <a:extLst>
              <a:ext uri="{FF2B5EF4-FFF2-40B4-BE49-F238E27FC236}">
                <a16:creationId xmlns:a16="http://schemas.microsoft.com/office/drawing/2014/main" id="{FBF06B9F-38B9-ED23-6389-C80CAE67420B}"/>
              </a:ext>
            </a:extLst>
          </p:cNvPr>
          <p:cNvSpPr/>
          <p:nvPr/>
        </p:nvSpPr>
        <p:spPr>
          <a:xfrm>
            <a:off x="8232285" y="5660128"/>
            <a:ext cx="356235" cy="3562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4554434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01BB3BB-DD90-F901-CB6E-814AA8FAEF3B}"/>
              </a:ext>
            </a:extLst>
          </p:cNvPr>
          <p:cNvSpPr>
            <a:spLocks noGrp="1"/>
          </p:cNvSpPr>
          <p:nvPr>
            <p:ph type="title"/>
          </p:nvPr>
        </p:nvSpPr>
        <p:spPr/>
        <p:txBody>
          <a:bodyPr/>
          <a:lstStyle/>
          <a:p>
            <a:r>
              <a:rPr kumimoji="1" lang="ja-JP" altLang="en-US" dirty="0"/>
              <a:t>角行</a:t>
            </a:r>
          </a:p>
        </p:txBody>
      </p:sp>
      <p:pic>
        <p:nvPicPr>
          <p:cNvPr id="5" name="コンテンツ プレースホルダー 4">
            <a:extLst>
              <a:ext uri="{FF2B5EF4-FFF2-40B4-BE49-F238E27FC236}">
                <a16:creationId xmlns:a16="http://schemas.microsoft.com/office/drawing/2014/main" id="{D91E989C-A9A3-5223-ACEF-F10F8101EB83}"/>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1140839" y="1604308"/>
            <a:ext cx="3263503" cy="4351338"/>
          </a:xfrm>
        </p:spPr>
      </p:pic>
      <p:sp>
        <p:nvSpPr>
          <p:cNvPr id="6" name="テキスト ボックス 5">
            <a:extLst>
              <a:ext uri="{FF2B5EF4-FFF2-40B4-BE49-F238E27FC236}">
                <a16:creationId xmlns:a16="http://schemas.microsoft.com/office/drawing/2014/main" id="{C2FA4CC5-EE7F-6970-5ADE-B958E44C733C}"/>
              </a:ext>
            </a:extLst>
          </p:cNvPr>
          <p:cNvSpPr txBox="1"/>
          <p:nvPr/>
        </p:nvSpPr>
        <p:spPr>
          <a:xfrm>
            <a:off x="5718629" y="1872343"/>
            <a:ext cx="5570756" cy="954107"/>
          </a:xfrm>
          <a:prstGeom prst="rect">
            <a:avLst/>
          </a:prstGeom>
          <a:noFill/>
        </p:spPr>
        <p:txBody>
          <a:bodyPr wrap="none" rtlCol="0">
            <a:spAutoFit/>
          </a:bodyPr>
          <a:lstStyle/>
          <a:p>
            <a:r>
              <a:rPr lang="ja-JP" altLang="en-US" sz="2800" dirty="0"/>
              <a:t>右前、左前、右後ろ、左後ろに</a:t>
            </a:r>
            <a:endParaRPr lang="en-US" altLang="ja-JP" sz="2800" dirty="0"/>
          </a:p>
          <a:p>
            <a:r>
              <a:rPr lang="ja-JP" altLang="en-US" sz="2800" dirty="0"/>
              <a:t>可能な限り任意のマス移動できる</a:t>
            </a:r>
            <a:endParaRPr lang="en-US" altLang="ja-JP" sz="2800" dirty="0"/>
          </a:p>
        </p:txBody>
      </p:sp>
      <p:pic>
        <p:nvPicPr>
          <p:cNvPr id="3" name="図 2" descr="グラフ, ヒストグラム&#10;&#10;自動的に生成された説明">
            <a:extLst>
              <a:ext uri="{FF2B5EF4-FFF2-40B4-BE49-F238E27FC236}">
                <a16:creationId xmlns:a16="http://schemas.microsoft.com/office/drawing/2014/main" id="{65323B85-5DFE-821E-0075-907AFF19C8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2805495"/>
            <a:ext cx="3921854" cy="3921854"/>
          </a:xfrm>
          <a:prstGeom prst="rect">
            <a:avLst/>
          </a:prstGeom>
        </p:spPr>
      </p:pic>
      <p:pic>
        <p:nvPicPr>
          <p:cNvPr id="4" name="コンテンツ プレースホルダー 4">
            <a:extLst>
              <a:ext uri="{FF2B5EF4-FFF2-40B4-BE49-F238E27FC236}">
                <a16:creationId xmlns:a16="http://schemas.microsoft.com/office/drawing/2014/main" id="{BFF761BE-5617-3319-E15F-3F0B0C51D22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874031" y="4510203"/>
            <a:ext cx="358253" cy="477670"/>
          </a:xfrm>
          <a:prstGeom prst="rect">
            <a:avLst/>
          </a:prstGeom>
        </p:spPr>
      </p:pic>
      <p:sp>
        <p:nvSpPr>
          <p:cNvPr id="7" name="正方形/長方形 6">
            <a:extLst>
              <a:ext uri="{FF2B5EF4-FFF2-40B4-BE49-F238E27FC236}">
                <a16:creationId xmlns:a16="http://schemas.microsoft.com/office/drawing/2014/main" id="{76035240-BB43-92A4-A34C-78A212038DA4}"/>
              </a:ext>
            </a:extLst>
          </p:cNvPr>
          <p:cNvSpPr/>
          <p:nvPr/>
        </p:nvSpPr>
        <p:spPr>
          <a:xfrm>
            <a:off x="8224575" y="4221939"/>
            <a:ext cx="356235" cy="3562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10AEA062-4C2D-F80B-D6FD-B928F587ABE6}"/>
              </a:ext>
            </a:extLst>
          </p:cNvPr>
          <p:cNvSpPr/>
          <p:nvPr/>
        </p:nvSpPr>
        <p:spPr>
          <a:xfrm>
            <a:off x="6808877" y="5662089"/>
            <a:ext cx="356235" cy="3562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563C6CA1-5660-B8BD-0B7F-260DAFBEDEC5}"/>
              </a:ext>
            </a:extLst>
          </p:cNvPr>
          <p:cNvSpPr/>
          <p:nvPr/>
        </p:nvSpPr>
        <p:spPr>
          <a:xfrm>
            <a:off x="8945435" y="3509469"/>
            <a:ext cx="356235" cy="3562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a:extLst>
              <a:ext uri="{FF2B5EF4-FFF2-40B4-BE49-F238E27FC236}">
                <a16:creationId xmlns:a16="http://schemas.microsoft.com/office/drawing/2014/main" id="{FFBDF857-2BB2-41BE-9AC1-9B0BA7240F7F}"/>
              </a:ext>
            </a:extLst>
          </p:cNvPr>
          <p:cNvSpPr/>
          <p:nvPr/>
        </p:nvSpPr>
        <p:spPr>
          <a:xfrm>
            <a:off x="8589200" y="3865704"/>
            <a:ext cx="356235" cy="3562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a:extLst>
              <a:ext uri="{FF2B5EF4-FFF2-40B4-BE49-F238E27FC236}">
                <a16:creationId xmlns:a16="http://schemas.microsoft.com/office/drawing/2014/main" id="{0161677D-5060-155B-191E-D1C7C53090B5}"/>
              </a:ext>
            </a:extLst>
          </p:cNvPr>
          <p:cNvSpPr/>
          <p:nvPr/>
        </p:nvSpPr>
        <p:spPr>
          <a:xfrm>
            <a:off x="7165112" y="5296591"/>
            <a:ext cx="356235" cy="3562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2" name="正方形/長方形 11">
            <a:extLst>
              <a:ext uri="{FF2B5EF4-FFF2-40B4-BE49-F238E27FC236}">
                <a16:creationId xmlns:a16="http://schemas.microsoft.com/office/drawing/2014/main" id="{B57FC673-2187-05E0-D8CE-2559384C9153}"/>
              </a:ext>
            </a:extLst>
          </p:cNvPr>
          <p:cNvSpPr/>
          <p:nvPr/>
        </p:nvSpPr>
        <p:spPr>
          <a:xfrm>
            <a:off x="7522881" y="4942079"/>
            <a:ext cx="356235" cy="3562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a:extLst>
              <a:ext uri="{FF2B5EF4-FFF2-40B4-BE49-F238E27FC236}">
                <a16:creationId xmlns:a16="http://schemas.microsoft.com/office/drawing/2014/main" id="{D629B7E7-E4CF-540A-43AA-6829E009760D}"/>
              </a:ext>
            </a:extLst>
          </p:cNvPr>
          <p:cNvSpPr/>
          <p:nvPr/>
        </p:nvSpPr>
        <p:spPr>
          <a:xfrm>
            <a:off x="9303526" y="3153234"/>
            <a:ext cx="356235" cy="3562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a:extLst>
              <a:ext uri="{FF2B5EF4-FFF2-40B4-BE49-F238E27FC236}">
                <a16:creationId xmlns:a16="http://schemas.microsoft.com/office/drawing/2014/main" id="{8CACFAE1-6796-0A4F-2B13-66707074B70A}"/>
              </a:ext>
            </a:extLst>
          </p:cNvPr>
          <p:cNvSpPr/>
          <p:nvPr/>
        </p:nvSpPr>
        <p:spPr>
          <a:xfrm>
            <a:off x="6452642" y="6014878"/>
            <a:ext cx="356235" cy="3562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a:extLst>
              <a:ext uri="{FF2B5EF4-FFF2-40B4-BE49-F238E27FC236}">
                <a16:creationId xmlns:a16="http://schemas.microsoft.com/office/drawing/2014/main" id="{56E4DEEC-FB95-9B0A-59B6-8472F8BB0456}"/>
              </a:ext>
            </a:extLst>
          </p:cNvPr>
          <p:cNvSpPr/>
          <p:nvPr/>
        </p:nvSpPr>
        <p:spPr>
          <a:xfrm>
            <a:off x="6452642" y="3162355"/>
            <a:ext cx="356235" cy="3562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a:extLst>
              <a:ext uri="{FF2B5EF4-FFF2-40B4-BE49-F238E27FC236}">
                <a16:creationId xmlns:a16="http://schemas.microsoft.com/office/drawing/2014/main" id="{81EEFCB4-DCCE-2300-DBD9-7BE44B471880}"/>
              </a:ext>
            </a:extLst>
          </p:cNvPr>
          <p:cNvSpPr/>
          <p:nvPr/>
        </p:nvSpPr>
        <p:spPr>
          <a:xfrm>
            <a:off x="9303526" y="6014877"/>
            <a:ext cx="356235" cy="3562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正方形/長方形 16">
            <a:extLst>
              <a:ext uri="{FF2B5EF4-FFF2-40B4-BE49-F238E27FC236}">
                <a16:creationId xmlns:a16="http://schemas.microsoft.com/office/drawing/2014/main" id="{98266E8F-422D-D580-E1B7-0C06BC099B16}"/>
              </a:ext>
            </a:extLst>
          </p:cNvPr>
          <p:cNvSpPr/>
          <p:nvPr/>
        </p:nvSpPr>
        <p:spPr>
          <a:xfrm>
            <a:off x="6808247" y="3516867"/>
            <a:ext cx="356235" cy="3562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正方形/長方形 17">
            <a:extLst>
              <a:ext uri="{FF2B5EF4-FFF2-40B4-BE49-F238E27FC236}">
                <a16:creationId xmlns:a16="http://schemas.microsoft.com/office/drawing/2014/main" id="{D51879E5-53DB-75CD-814F-197916B4D416}"/>
              </a:ext>
            </a:extLst>
          </p:cNvPr>
          <p:cNvSpPr/>
          <p:nvPr/>
        </p:nvSpPr>
        <p:spPr>
          <a:xfrm>
            <a:off x="7165111" y="3876011"/>
            <a:ext cx="356235" cy="3562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正方形/長方形 18">
            <a:extLst>
              <a:ext uri="{FF2B5EF4-FFF2-40B4-BE49-F238E27FC236}">
                <a16:creationId xmlns:a16="http://schemas.microsoft.com/office/drawing/2014/main" id="{04493067-E4CA-BC55-3A12-B980B61FDFCF}"/>
              </a:ext>
            </a:extLst>
          </p:cNvPr>
          <p:cNvSpPr/>
          <p:nvPr/>
        </p:nvSpPr>
        <p:spPr>
          <a:xfrm>
            <a:off x="8945435" y="5662089"/>
            <a:ext cx="356235" cy="3562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正方形/長方形 19">
            <a:extLst>
              <a:ext uri="{FF2B5EF4-FFF2-40B4-BE49-F238E27FC236}">
                <a16:creationId xmlns:a16="http://schemas.microsoft.com/office/drawing/2014/main" id="{01B55BAC-68F3-32ED-218E-C1BC1CC4EDA7}"/>
              </a:ext>
            </a:extLst>
          </p:cNvPr>
          <p:cNvSpPr/>
          <p:nvPr/>
        </p:nvSpPr>
        <p:spPr>
          <a:xfrm>
            <a:off x="7516781" y="4221938"/>
            <a:ext cx="356235" cy="3562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a:extLst>
              <a:ext uri="{FF2B5EF4-FFF2-40B4-BE49-F238E27FC236}">
                <a16:creationId xmlns:a16="http://schemas.microsoft.com/office/drawing/2014/main" id="{4D7C9951-882D-623F-74F5-AE260DEA671E}"/>
              </a:ext>
            </a:extLst>
          </p:cNvPr>
          <p:cNvSpPr/>
          <p:nvPr/>
        </p:nvSpPr>
        <p:spPr>
          <a:xfrm>
            <a:off x="8589199" y="5296591"/>
            <a:ext cx="356235" cy="3562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正方形/長方形 21">
            <a:extLst>
              <a:ext uri="{FF2B5EF4-FFF2-40B4-BE49-F238E27FC236}">
                <a16:creationId xmlns:a16="http://schemas.microsoft.com/office/drawing/2014/main" id="{2C0A2A52-20F2-7D6C-16A9-64A9FBE9C597}"/>
              </a:ext>
            </a:extLst>
          </p:cNvPr>
          <p:cNvSpPr/>
          <p:nvPr/>
        </p:nvSpPr>
        <p:spPr>
          <a:xfrm>
            <a:off x="8234480" y="4942079"/>
            <a:ext cx="356235" cy="3562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62688166"/>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120</TotalTime>
  <Words>546</Words>
  <Application>Microsoft Office PowerPoint</Application>
  <PresentationFormat>ワイド画面</PresentationFormat>
  <Paragraphs>75</Paragraphs>
  <Slides>16</Slides>
  <Notes>0</Notes>
  <HiddenSlides>0</HiddenSlides>
  <MMClips>0</MMClips>
  <ScaleCrop>false</ScaleCrop>
  <HeadingPairs>
    <vt:vector size="6" baseType="variant">
      <vt:variant>
        <vt:lpstr>使用されているフォント</vt:lpstr>
      </vt:variant>
      <vt:variant>
        <vt:i4>3</vt:i4>
      </vt:variant>
      <vt:variant>
        <vt:lpstr>テーマ</vt:lpstr>
      </vt:variant>
      <vt:variant>
        <vt:i4>1</vt:i4>
      </vt:variant>
      <vt:variant>
        <vt:lpstr>スライド タイトル</vt:lpstr>
      </vt:variant>
      <vt:variant>
        <vt:i4>16</vt:i4>
      </vt:variant>
    </vt:vector>
  </HeadingPairs>
  <TitlesOfParts>
    <vt:vector size="20" baseType="lpstr">
      <vt:lpstr>游ゴシック</vt:lpstr>
      <vt:lpstr>游ゴシック Light</vt:lpstr>
      <vt:lpstr>Arial</vt:lpstr>
      <vt:lpstr>Office テーマ</vt:lpstr>
      <vt:lpstr>将棋のルール</vt:lpstr>
      <vt:lpstr>目次</vt:lpstr>
      <vt:lpstr>駒の動き注意事項</vt:lpstr>
      <vt:lpstr>歩</vt:lpstr>
      <vt:lpstr>桂馬</vt:lpstr>
      <vt:lpstr>香車</vt:lpstr>
      <vt:lpstr>銀将</vt:lpstr>
      <vt:lpstr>金将</vt:lpstr>
      <vt:lpstr>角行</vt:lpstr>
      <vt:lpstr>飛車</vt:lpstr>
      <vt:lpstr>王将</vt:lpstr>
      <vt:lpstr>と金、成香、成桂、成銀</vt:lpstr>
      <vt:lpstr>竜馬</vt:lpstr>
      <vt:lpstr>龍王</vt:lpstr>
      <vt:lpstr>勝敗の決定</vt:lpstr>
      <vt:lpstr>反則</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将棋のルール</dc:title>
  <dc:creator>小西 基晴</dc:creator>
  <cp:lastModifiedBy>小西 基晴</cp:lastModifiedBy>
  <cp:revision>12</cp:revision>
  <dcterms:created xsi:type="dcterms:W3CDTF">2023-07-21T07:49:24Z</dcterms:created>
  <dcterms:modified xsi:type="dcterms:W3CDTF">2023-07-21T09:50:37Z</dcterms:modified>
</cp:coreProperties>
</file>